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4" r:id="rId1"/>
  </p:sldMasterIdLst>
  <p:notesMasterIdLst>
    <p:notesMasterId r:id="rId18"/>
  </p:notesMasterIdLst>
  <p:handoutMasterIdLst>
    <p:handoutMasterId r:id="rId19"/>
  </p:handoutMasterIdLst>
  <p:sldIdLst>
    <p:sldId id="351" r:id="rId2"/>
    <p:sldId id="357" r:id="rId3"/>
    <p:sldId id="363" r:id="rId4"/>
    <p:sldId id="364" r:id="rId5"/>
    <p:sldId id="389" r:id="rId6"/>
    <p:sldId id="391" r:id="rId7"/>
    <p:sldId id="398" r:id="rId8"/>
    <p:sldId id="392" r:id="rId9"/>
    <p:sldId id="393" r:id="rId10"/>
    <p:sldId id="394" r:id="rId11"/>
    <p:sldId id="395" r:id="rId12"/>
    <p:sldId id="399" r:id="rId13"/>
    <p:sldId id="377" r:id="rId14"/>
    <p:sldId id="384" r:id="rId15"/>
    <p:sldId id="380" r:id="rId16"/>
    <p:sldId id="400" r:id="rId17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2B"/>
    <a:srgbClr val="180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88457" autoAdjust="0"/>
  </p:normalViewPr>
  <p:slideViewPr>
    <p:cSldViewPr>
      <p:cViewPr varScale="1">
        <p:scale>
          <a:sx n="64" d="100"/>
          <a:sy n="64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30" y="6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7F7202-FE34-4A32-9037-8C132C155AB7}" type="datetimeFigureOut">
              <a:rPr lang="nl-NL"/>
              <a:pPr>
                <a:defRPr/>
              </a:pPr>
              <a:t>30-6-2018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5D863E-F908-4F7C-B57C-31AEF47126D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783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A81354-5CDD-4933-9856-6C2F5F025D43}" type="datetimeFigureOut">
              <a:rPr lang="nl-NL"/>
              <a:pPr>
                <a:defRPr/>
              </a:pPr>
              <a:t>30-6-2018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0955" tIns="45478" rIns="90955" bIns="45478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B55FB3-124A-4B7A-BAAF-DF2F1D3B1FB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977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/>
              <a:t>Deze presentatie gaat over de risico’s van het werken op hoogte e</a:t>
            </a:r>
            <a:r>
              <a:rPr lang="nl-NL" baseline="0" dirty="0"/>
              <a:t>n de manieren om deze risico’s te verkleinen. </a:t>
            </a:r>
            <a:r>
              <a:rPr lang="nl-NL" dirty="0"/>
              <a:t>De presentatie is algemeen. Gebruik waar mogelijk in de presentatie foto’s en voorbeelden uit de eigen praktijk, om de presentatie herkenbaarder te maken voor je werknemers.</a:t>
            </a:r>
          </a:p>
          <a:p>
            <a:pPr eaLnBrk="1" hangingPunct="1">
              <a:spcBef>
                <a:spcPct val="0"/>
              </a:spcBef>
            </a:pPr>
            <a:endParaRPr lang="nl-NL" dirty="0"/>
          </a:p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1433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8B1A0D-CD0F-459C-BA0D-8DBD52D2261C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60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55FB3-124A-4B7A-BAAF-DF2F1D3B1FB5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132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55FB3-124A-4B7A-BAAF-DF2F1D3B1FB5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13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onderzochte ernstige ongevallen bleek dat van de circa 450 keer dat de randbeveiliging onvoldoende sterk was in ruim 270 gevallen de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randbeveiliging ontbrak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in bijna 110 gevallen de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randbeveiliging incompleet of onvoldoende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was. Wellicht nog schokkender is dat in de resterende gevallen (bijna 70 maal) de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randbeveiliging onklaar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gemaakt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verwijderd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Hieruit blijkt het grote belang van regelmatige controle op de werkplekken (bijvoorbeeld met behulp van het instrument VI-bouw).</a:t>
            </a:r>
          </a:p>
        </p:txBody>
      </p:sp>
      <p:sp>
        <p:nvSpPr>
          <p:cNvPr id="2662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AFBD8-8022-4E7D-9EC8-E9CAB4E7A719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44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2662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AFBD8-8022-4E7D-9EC8-E9CAB4E7A719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nl-N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44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op, dat door de lengte van de vallijn en schokdemper een valbeveiliging pas vanaf een hoogte van 6,5 meter zin heeft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( 1,75 m lijnlengte + 2,00 m schokdemper +  1,75 m lichaamslengte + 1 m reserve = 6,5 m vrije ruimte).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controleer bevestiging van de vallijn en let er op dat door de keuze van het bevestigingspunt de valhoogte wordt beperkt.  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Wees alert op de pendule werking.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chemeClr val="bg1"/>
                </a:solidFill>
              </a:rPr>
              <a:t>Let op</a:t>
            </a:r>
            <a:r>
              <a:rPr lang="nl-NL" dirty="0">
                <a:solidFill>
                  <a:schemeClr val="bg1"/>
                </a:solidFill>
              </a:rPr>
              <a:t>: als persoonlijke valbeveiliging wordt  gebruikt ga dan eerst na of er hulpverleners in de nabijheid zijn  om je na een val te bevrijden!</a:t>
            </a:r>
            <a:endParaRPr lang="en-GB" dirty="0">
              <a:solidFill>
                <a:schemeClr val="bg1"/>
              </a:solidFill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55FB3-124A-4B7A-BAAF-DF2F1D3B1FB5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3352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/>
              <a:t> </a:t>
            </a:r>
          </a:p>
        </p:txBody>
      </p:sp>
      <p:sp>
        <p:nvSpPr>
          <p:cNvPr id="327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F32E9D-DC21-4C6C-85F9-72F4B1555107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nl-N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3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95C0F-8912-4CEB-9AE2-A5BEBB2E7C6B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8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676D5-44BA-4D83-8A97-402409EEE7A5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2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/>
              <a:t>Nadere toelichting: 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De hier genoemde cijfers zijn van Inspectie SZW.</a:t>
            </a:r>
          </a:p>
          <a:p>
            <a:pPr eaLnBrk="1" hangingPunct="1">
              <a:spcBef>
                <a:spcPct val="0"/>
              </a:spcBef>
            </a:pPr>
            <a:r>
              <a:rPr lang="nl-NL" dirty="0"/>
              <a:t>Het werkelijke aantal ongevallen en bijna ongevallen ligt uiteraard veel hoger, zeker als het “zwart werken” en privégebruik wordt meegerekend!</a:t>
            </a:r>
          </a:p>
        </p:txBody>
      </p:sp>
      <p:sp>
        <p:nvSpPr>
          <p:cNvPr id="2457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DAFDC-2812-40C7-ACFC-657AA6002647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0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55FB3-124A-4B7A-BAAF-DF2F1D3B1FB5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223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/>
              <a:t>De ladder staat bijvoorbeeld niet geborgd.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55FB3-124A-4B7A-BAAF-DF2F1D3B1FB5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677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55FB3-124A-4B7A-BAAF-DF2F1D3B1FB5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534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55FB3-124A-4B7A-BAAF-DF2F1D3B1FB5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13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55FB3-124A-4B7A-BAAF-DF2F1D3B1FB5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13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5000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5000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 userDrawn="1"/>
        </p:nvSpPr>
        <p:spPr>
          <a:xfrm>
            <a:off x="357188" y="6357938"/>
            <a:ext cx="2857500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2"/>
          </p:nvPr>
        </p:nvSpPr>
        <p:spPr>
          <a:xfrm>
            <a:off x="-32" y="966553"/>
            <a:ext cx="9144000" cy="539140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500042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500042 h 5143500"/>
              <a:gd name="connsiteX0" fmla="*/ 0 w 9144000"/>
              <a:gd name="connsiteY0" fmla="*/ 500042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500042 h 5143500"/>
              <a:gd name="connsiteX0" fmla="*/ 0 w 9144000"/>
              <a:gd name="connsiteY0" fmla="*/ 500042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500042 h 5143500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172933"/>
              <a:gd name="connsiteX1" fmla="*/ 9144000 w 9144000"/>
              <a:gd name="connsiteY1" fmla="*/ 29433 h 5172933"/>
              <a:gd name="connsiteX2" fmla="*/ 9144000 w 9144000"/>
              <a:gd name="connsiteY2" fmla="*/ 5172933 h 5172933"/>
              <a:gd name="connsiteX3" fmla="*/ 0 w 9144000"/>
              <a:gd name="connsiteY3" fmla="*/ 5172933 h 5172933"/>
              <a:gd name="connsiteX4" fmla="*/ 0 w 9144000"/>
              <a:gd name="connsiteY4" fmla="*/ 529475 h 5172933"/>
              <a:gd name="connsiteX0" fmla="*/ 0 w 9144000"/>
              <a:gd name="connsiteY0" fmla="*/ 529475 h 5530099"/>
              <a:gd name="connsiteX1" fmla="*/ 9144000 w 9144000"/>
              <a:gd name="connsiteY1" fmla="*/ 29433 h 5530099"/>
              <a:gd name="connsiteX2" fmla="*/ 9144000 w 9144000"/>
              <a:gd name="connsiteY2" fmla="*/ 5172933 h 5530099"/>
              <a:gd name="connsiteX3" fmla="*/ 0 w 9144000"/>
              <a:gd name="connsiteY3" fmla="*/ 5530099 h 5530099"/>
              <a:gd name="connsiteX4" fmla="*/ 0 w 9144000"/>
              <a:gd name="connsiteY4" fmla="*/ 529475 h 5530099"/>
              <a:gd name="connsiteX0" fmla="*/ 0 w 9144000"/>
              <a:gd name="connsiteY0" fmla="*/ 529475 h 5530099"/>
              <a:gd name="connsiteX1" fmla="*/ 9144000 w 9144000"/>
              <a:gd name="connsiteY1" fmla="*/ 29433 h 5530099"/>
              <a:gd name="connsiteX2" fmla="*/ 9144000 w 9144000"/>
              <a:gd name="connsiteY2" fmla="*/ 5530099 h 5530099"/>
              <a:gd name="connsiteX3" fmla="*/ 0 w 9144000"/>
              <a:gd name="connsiteY3" fmla="*/ 5530099 h 5530099"/>
              <a:gd name="connsiteX4" fmla="*/ 0 w 9144000"/>
              <a:gd name="connsiteY4" fmla="*/ 529475 h 553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30099">
                <a:moveTo>
                  <a:pt x="0" y="529475"/>
                </a:moveTo>
                <a:cubicBezTo>
                  <a:pt x="3857097" y="0"/>
                  <a:pt x="7679212" y="50624"/>
                  <a:pt x="9144000" y="29433"/>
                </a:cubicBezTo>
                <a:lnTo>
                  <a:pt x="9144000" y="5530099"/>
                </a:lnTo>
                <a:lnTo>
                  <a:pt x="0" y="5530099"/>
                </a:lnTo>
                <a:lnTo>
                  <a:pt x="0" y="529475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938" y="2000240"/>
            <a:ext cx="8243862" cy="1470025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486" y="5492789"/>
            <a:ext cx="8215314" cy="507979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460495" y="1714488"/>
            <a:ext cx="8215313" cy="4429156"/>
          </a:xfrm>
        </p:spPr>
        <p:txBody>
          <a:bodyPr/>
          <a:lstStyle>
            <a:lvl4pPr marL="542925" indent="-180975">
              <a:defRPr/>
            </a:lvl4pPr>
            <a:lvl5pPr marL="712788" indent="-169863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71414"/>
            <a:ext cx="8258204" cy="107157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8320088" y="636270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966A-0381-433F-876D-55CA42852C9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atjes, tabellen,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8320088" y="636270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A557-A6E9-4B7D-9F92-03881E63D3D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6"/>
            <a:ext cx="3950079" cy="465969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473368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259006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616172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557254 w 3929062"/>
              <a:gd name="connsiteY3" fmla="*/ 4222767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50079"/>
              <a:gd name="connsiteY0" fmla="*/ 87753 h 4659699"/>
              <a:gd name="connsiteX1" fmla="*/ 3929062 w 3950079"/>
              <a:gd name="connsiteY1" fmla="*/ 16339 h 4659699"/>
              <a:gd name="connsiteX2" fmla="*/ 3929062 w 3950079"/>
              <a:gd name="connsiteY2" fmla="*/ 2016589 h 4659699"/>
              <a:gd name="connsiteX3" fmla="*/ 3946645 w 3950079"/>
              <a:gd name="connsiteY3" fmla="*/ 4650380 h 4659699"/>
              <a:gd name="connsiteX4" fmla="*/ 0 w 3950079"/>
              <a:gd name="connsiteY4" fmla="*/ 4659699 h 4659699"/>
              <a:gd name="connsiteX5" fmla="*/ 0 w 3950079"/>
              <a:gd name="connsiteY5" fmla="*/ 87753 h 46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079" h="465969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2016589"/>
                </a:lnTo>
                <a:cubicBezTo>
                  <a:pt x="3925628" y="2835515"/>
                  <a:pt x="3950079" y="3831454"/>
                  <a:pt x="3946645" y="4650380"/>
                </a:cubicBezTo>
                <a:lnTo>
                  <a:pt x="0" y="465969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457530" y="1714488"/>
            <a:ext cx="4000500" cy="44291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7B37-A5E3-4D69-A66F-40F64CA96F0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6"/>
            <a:ext cx="3929062" cy="201658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062" h="201658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2016589"/>
                </a:lnTo>
                <a:lnTo>
                  <a:pt x="0" y="201658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457530" y="1714517"/>
            <a:ext cx="4000500" cy="442912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afbeelding 15"/>
          <p:cNvSpPr>
            <a:spLocks noGrp="1"/>
          </p:cNvSpPr>
          <p:nvPr>
            <p:ph type="pic" sz="quarter" idx="15"/>
          </p:nvPr>
        </p:nvSpPr>
        <p:spPr>
          <a:xfrm>
            <a:off x="4765075" y="3857628"/>
            <a:ext cx="3929063" cy="2214582"/>
          </a:xfr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DE1C-6BC7-439F-82AA-3E583B1CABD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488889" y="1428737"/>
            <a:ext cx="8213215" cy="4702226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500018 h 4457029"/>
              <a:gd name="connsiteX1" fmla="*/ 3929062 w 3929062"/>
              <a:gd name="connsiteY1" fmla="*/ 0 h 4457029"/>
              <a:gd name="connsiteX2" fmla="*/ 3929062 w 3929062"/>
              <a:gd name="connsiteY2" fmla="*/ 2000250 h 4457029"/>
              <a:gd name="connsiteX3" fmla="*/ 3918761 w 3929062"/>
              <a:gd name="connsiteY3" fmla="*/ 4457029 h 4457029"/>
              <a:gd name="connsiteX4" fmla="*/ 0 w 3929062"/>
              <a:gd name="connsiteY4" fmla="*/ 4429070 h 4457029"/>
              <a:gd name="connsiteX5" fmla="*/ 0 w 3929062"/>
              <a:gd name="connsiteY5" fmla="*/ 500018 h 4457029"/>
              <a:gd name="connsiteX0" fmla="*/ 0 w 3929062"/>
              <a:gd name="connsiteY0" fmla="*/ 357166 h 4314177"/>
              <a:gd name="connsiteX1" fmla="*/ 3929062 w 3929062"/>
              <a:gd name="connsiteY1" fmla="*/ 0 h 4314177"/>
              <a:gd name="connsiteX2" fmla="*/ 3929062 w 3929062"/>
              <a:gd name="connsiteY2" fmla="*/ 1857398 h 4314177"/>
              <a:gd name="connsiteX3" fmla="*/ 3918761 w 3929062"/>
              <a:gd name="connsiteY3" fmla="*/ 4314177 h 4314177"/>
              <a:gd name="connsiteX4" fmla="*/ 0 w 3929062"/>
              <a:gd name="connsiteY4" fmla="*/ 4286218 h 4314177"/>
              <a:gd name="connsiteX5" fmla="*/ 0 w 3929062"/>
              <a:gd name="connsiteY5" fmla="*/ 357166 h 4314177"/>
              <a:gd name="connsiteX0" fmla="*/ 0 w 3930332"/>
              <a:gd name="connsiteY0" fmla="*/ 309463 h 4314177"/>
              <a:gd name="connsiteX1" fmla="*/ 3930332 w 3930332"/>
              <a:gd name="connsiteY1" fmla="*/ 0 h 4314177"/>
              <a:gd name="connsiteX2" fmla="*/ 3930332 w 3930332"/>
              <a:gd name="connsiteY2" fmla="*/ 1857398 h 4314177"/>
              <a:gd name="connsiteX3" fmla="*/ 3920031 w 3930332"/>
              <a:gd name="connsiteY3" fmla="*/ 4314177 h 4314177"/>
              <a:gd name="connsiteX4" fmla="*/ 1270 w 3930332"/>
              <a:gd name="connsiteY4" fmla="*/ 4286218 h 4314177"/>
              <a:gd name="connsiteX5" fmla="*/ 0 w 3930332"/>
              <a:gd name="connsiteY5" fmla="*/ 309463 h 4314177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3930332 w 8155014"/>
              <a:gd name="connsiteY2" fmla="*/ 2028862 h 4485641"/>
              <a:gd name="connsiteX3" fmla="*/ 392003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392003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5014"/>
              <a:gd name="connsiteY0" fmla="*/ 480927 h 4485641"/>
              <a:gd name="connsiteX1" fmla="*/ 8155014 w 8155014"/>
              <a:gd name="connsiteY1" fmla="*/ 0 h 4485641"/>
              <a:gd name="connsiteX2" fmla="*/ 8145142 w 8155014"/>
              <a:gd name="connsiteY2" fmla="*/ 2028862 h 4485641"/>
              <a:gd name="connsiteX3" fmla="*/ 8134841 w 8155014"/>
              <a:gd name="connsiteY3" fmla="*/ 4485641 h 4485641"/>
              <a:gd name="connsiteX4" fmla="*/ 1270 w 8155014"/>
              <a:gd name="connsiteY4" fmla="*/ 4457682 h 4485641"/>
              <a:gd name="connsiteX5" fmla="*/ 0 w 8155014"/>
              <a:gd name="connsiteY5" fmla="*/ 480927 h 4485641"/>
              <a:gd name="connsiteX0" fmla="*/ 0 w 8159748"/>
              <a:gd name="connsiteY0" fmla="*/ 452340 h 4457054"/>
              <a:gd name="connsiteX1" fmla="*/ 8159748 w 8159748"/>
              <a:gd name="connsiteY1" fmla="*/ 0 h 4457054"/>
              <a:gd name="connsiteX2" fmla="*/ 8145142 w 8159748"/>
              <a:gd name="connsiteY2" fmla="*/ 2000275 h 4457054"/>
              <a:gd name="connsiteX3" fmla="*/ 8134841 w 8159748"/>
              <a:gd name="connsiteY3" fmla="*/ 4457054 h 4457054"/>
              <a:gd name="connsiteX4" fmla="*/ 1270 w 8159748"/>
              <a:gd name="connsiteY4" fmla="*/ 4429095 h 4457054"/>
              <a:gd name="connsiteX5" fmla="*/ 0 w 8159748"/>
              <a:gd name="connsiteY5" fmla="*/ 452340 h 4457054"/>
              <a:gd name="connsiteX0" fmla="*/ 0 w 8159748"/>
              <a:gd name="connsiteY0" fmla="*/ 452340 h 4457054"/>
              <a:gd name="connsiteX1" fmla="*/ 8159748 w 8159748"/>
              <a:gd name="connsiteY1" fmla="*/ 0 h 4457054"/>
              <a:gd name="connsiteX2" fmla="*/ 8145142 w 8159748"/>
              <a:gd name="connsiteY2" fmla="*/ 2000275 h 4457054"/>
              <a:gd name="connsiteX3" fmla="*/ 8134841 w 8159748"/>
              <a:gd name="connsiteY3" fmla="*/ 4457054 h 4457054"/>
              <a:gd name="connsiteX4" fmla="*/ 1270 w 8159748"/>
              <a:gd name="connsiteY4" fmla="*/ 4429095 h 4457054"/>
              <a:gd name="connsiteX5" fmla="*/ 0 w 8159748"/>
              <a:gd name="connsiteY5" fmla="*/ 452340 h 4457054"/>
              <a:gd name="connsiteX0" fmla="*/ 0 w 8159748"/>
              <a:gd name="connsiteY0" fmla="*/ 452340 h 4643385"/>
              <a:gd name="connsiteX1" fmla="*/ 8159748 w 8159748"/>
              <a:gd name="connsiteY1" fmla="*/ 0 h 4643385"/>
              <a:gd name="connsiteX2" fmla="*/ 8145142 w 8159748"/>
              <a:gd name="connsiteY2" fmla="*/ 2000275 h 4643385"/>
              <a:gd name="connsiteX3" fmla="*/ 8134841 w 8159748"/>
              <a:gd name="connsiteY3" fmla="*/ 4457054 h 4643385"/>
              <a:gd name="connsiteX4" fmla="*/ 1270 w 8159748"/>
              <a:gd name="connsiteY4" fmla="*/ 4643385 h 4643385"/>
              <a:gd name="connsiteX5" fmla="*/ 0 w 8159748"/>
              <a:gd name="connsiteY5" fmla="*/ 452340 h 4643385"/>
              <a:gd name="connsiteX0" fmla="*/ 0 w 8159748"/>
              <a:gd name="connsiteY0" fmla="*/ 452340 h 4671344"/>
              <a:gd name="connsiteX1" fmla="*/ 8159748 w 8159748"/>
              <a:gd name="connsiteY1" fmla="*/ 0 h 4671344"/>
              <a:gd name="connsiteX2" fmla="*/ 8145142 w 8159748"/>
              <a:gd name="connsiteY2" fmla="*/ 2000275 h 4671344"/>
              <a:gd name="connsiteX3" fmla="*/ 8134841 w 8159748"/>
              <a:gd name="connsiteY3" fmla="*/ 4671344 h 4671344"/>
              <a:gd name="connsiteX4" fmla="*/ 1270 w 8159748"/>
              <a:gd name="connsiteY4" fmla="*/ 4643385 h 4671344"/>
              <a:gd name="connsiteX5" fmla="*/ 0 w 8159748"/>
              <a:gd name="connsiteY5" fmla="*/ 452340 h 4671344"/>
              <a:gd name="connsiteX0" fmla="*/ 0 w 8159748"/>
              <a:gd name="connsiteY0" fmla="*/ 452340 h 4695532"/>
              <a:gd name="connsiteX1" fmla="*/ 8159748 w 8159748"/>
              <a:gd name="connsiteY1" fmla="*/ 0 h 4695532"/>
              <a:gd name="connsiteX2" fmla="*/ 8145142 w 8159748"/>
              <a:gd name="connsiteY2" fmla="*/ 2000275 h 4695532"/>
              <a:gd name="connsiteX3" fmla="*/ 8134841 w 8159748"/>
              <a:gd name="connsiteY3" fmla="*/ 4671344 h 4695532"/>
              <a:gd name="connsiteX4" fmla="*/ 966 w 8159748"/>
              <a:gd name="connsiteY4" fmla="*/ 4695532 h 4695532"/>
              <a:gd name="connsiteX5" fmla="*/ 0 w 8159748"/>
              <a:gd name="connsiteY5" fmla="*/ 452340 h 4695532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966 w 8159748"/>
              <a:gd name="connsiteY4" fmla="*/ 4695532 h 4702226"/>
              <a:gd name="connsiteX5" fmla="*/ 0 w 8159748"/>
              <a:gd name="connsiteY5" fmla="*/ 452340 h 4702226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358124 w 8159748"/>
              <a:gd name="connsiteY4" fmla="*/ 4124004 h 4702226"/>
              <a:gd name="connsiteX5" fmla="*/ 0 w 8159748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423 w 8162531"/>
              <a:gd name="connsiteY4" fmla="*/ 4644320 h 4702226"/>
              <a:gd name="connsiteX5" fmla="*/ 2783 w 8162531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423 w 8162531"/>
              <a:gd name="connsiteY4" fmla="*/ 4644320 h 4702226"/>
              <a:gd name="connsiteX5" fmla="*/ 2783 w 8162531"/>
              <a:gd name="connsiteY5" fmla="*/ 452340 h 4702226"/>
              <a:gd name="connsiteX0" fmla="*/ 2783 w 8162531"/>
              <a:gd name="connsiteY0" fmla="*/ 452340 h 4702226"/>
              <a:gd name="connsiteX1" fmla="*/ 8162531 w 8162531"/>
              <a:gd name="connsiteY1" fmla="*/ 0 h 4702226"/>
              <a:gd name="connsiteX2" fmla="*/ 8147925 w 8162531"/>
              <a:gd name="connsiteY2" fmla="*/ 2000275 h 4702226"/>
              <a:gd name="connsiteX3" fmla="*/ 8148560 w 8162531"/>
              <a:gd name="connsiteY3" fmla="*/ 4702226 h 4702226"/>
              <a:gd name="connsiteX4" fmla="*/ 8136595 w 8162531"/>
              <a:gd name="connsiteY4" fmla="*/ 4653086 h 4702226"/>
              <a:gd name="connsiteX5" fmla="*/ 423 w 8162531"/>
              <a:gd name="connsiteY5" fmla="*/ 4644320 h 4702226"/>
              <a:gd name="connsiteX6" fmla="*/ 2783 w 8162531"/>
              <a:gd name="connsiteY6" fmla="*/ 452340 h 4702226"/>
              <a:gd name="connsiteX0" fmla="*/ 0 w 8159748"/>
              <a:gd name="connsiteY0" fmla="*/ 452340 h 4702226"/>
              <a:gd name="connsiteX1" fmla="*/ 8159748 w 8159748"/>
              <a:gd name="connsiteY1" fmla="*/ 0 h 4702226"/>
              <a:gd name="connsiteX2" fmla="*/ 8145142 w 8159748"/>
              <a:gd name="connsiteY2" fmla="*/ 2000275 h 4702226"/>
              <a:gd name="connsiteX3" fmla="*/ 8145777 w 8159748"/>
              <a:gd name="connsiteY3" fmla="*/ 4702226 h 4702226"/>
              <a:gd name="connsiteX4" fmla="*/ 8133812 w 8159748"/>
              <a:gd name="connsiteY4" fmla="*/ 4653086 h 4702226"/>
              <a:gd name="connsiteX5" fmla="*/ 640550 w 8159748"/>
              <a:gd name="connsiteY5" fmla="*/ 4072792 h 4702226"/>
              <a:gd name="connsiteX6" fmla="*/ 0 w 8159748"/>
              <a:gd name="connsiteY6" fmla="*/ 452340 h 4702226"/>
              <a:gd name="connsiteX0" fmla="*/ 45649 w 8205397"/>
              <a:gd name="connsiteY0" fmla="*/ 452340 h 4702226"/>
              <a:gd name="connsiteX1" fmla="*/ 8205397 w 8205397"/>
              <a:gd name="connsiteY1" fmla="*/ 0 h 4702226"/>
              <a:gd name="connsiteX2" fmla="*/ 8190791 w 8205397"/>
              <a:gd name="connsiteY2" fmla="*/ 2000275 h 4702226"/>
              <a:gd name="connsiteX3" fmla="*/ 8191426 w 8205397"/>
              <a:gd name="connsiteY3" fmla="*/ 4702226 h 4702226"/>
              <a:gd name="connsiteX4" fmla="*/ 8179461 w 8205397"/>
              <a:gd name="connsiteY4" fmla="*/ 4653086 h 4702226"/>
              <a:gd name="connsiteX5" fmla="*/ 423 w 8205397"/>
              <a:gd name="connsiteY5" fmla="*/ 4653913 h 4702226"/>
              <a:gd name="connsiteX6" fmla="*/ 45649 w 8205397"/>
              <a:gd name="connsiteY6" fmla="*/ 452340 h 4702226"/>
              <a:gd name="connsiteX0" fmla="*/ 0 w 8213215"/>
              <a:gd name="connsiteY0" fmla="*/ 487571 h 4702226"/>
              <a:gd name="connsiteX1" fmla="*/ 8213215 w 8213215"/>
              <a:gd name="connsiteY1" fmla="*/ 0 h 4702226"/>
              <a:gd name="connsiteX2" fmla="*/ 8198609 w 8213215"/>
              <a:gd name="connsiteY2" fmla="*/ 2000275 h 4702226"/>
              <a:gd name="connsiteX3" fmla="*/ 8199244 w 8213215"/>
              <a:gd name="connsiteY3" fmla="*/ 4702226 h 4702226"/>
              <a:gd name="connsiteX4" fmla="*/ 8187279 w 8213215"/>
              <a:gd name="connsiteY4" fmla="*/ 4653086 h 4702226"/>
              <a:gd name="connsiteX5" fmla="*/ 8241 w 8213215"/>
              <a:gd name="connsiteY5" fmla="*/ 4653913 h 4702226"/>
              <a:gd name="connsiteX6" fmla="*/ 0 w 8213215"/>
              <a:gd name="connsiteY6" fmla="*/ 487571 h 47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3215" h="4702226">
                <a:moveTo>
                  <a:pt x="0" y="487571"/>
                </a:moveTo>
                <a:cubicBezTo>
                  <a:pt x="2435952" y="107368"/>
                  <a:pt x="5391503" y="42221"/>
                  <a:pt x="8213215" y="0"/>
                </a:cubicBezTo>
                <a:cubicBezTo>
                  <a:pt x="8209924" y="628654"/>
                  <a:pt x="8201900" y="1371621"/>
                  <a:pt x="8198609" y="2000275"/>
                </a:cubicBezTo>
                <a:cubicBezTo>
                  <a:pt x="8195175" y="2819201"/>
                  <a:pt x="8202678" y="3883300"/>
                  <a:pt x="8199244" y="4702226"/>
                </a:cubicBezTo>
                <a:lnTo>
                  <a:pt x="8187279" y="4653086"/>
                </a:lnTo>
                <a:lnTo>
                  <a:pt x="8241" y="4653913"/>
                </a:lnTo>
                <a:cubicBezTo>
                  <a:pt x="7818" y="3328328"/>
                  <a:pt x="423" y="1813156"/>
                  <a:pt x="0" y="487571"/>
                </a:cubicBez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voetteks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2E65-DF7F-46D1-97A2-06BD07FCB98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471215" y="1542150"/>
            <a:ext cx="3949230" cy="4510693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500018 h 4457029"/>
              <a:gd name="connsiteX1" fmla="*/ 3929062 w 3929062"/>
              <a:gd name="connsiteY1" fmla="*/ 0 h 4457029"/>
              <a:gd name="connsiteX2" fmla="*/ 3929062 w 3929062"/>
              <a:gd name="connsiteY2" fmla="*/ 2000250 h 4457029"/>
              <a:gd name="connsiteX3" fmla="*/ 3918761 w 3929062"/>
              <a:gd name="connsiteY3" fmla="*/ 4457029 h 4457029"/>
              <a:gd name="connsiteX4" fmla="*/ 0 w 3929062"/>
              <a:gd name="connsiteY4" fmla="*/ 4429070 h 4457029"/>
              <a:gd name="connsiteX5" fmla="*/ 0 w 3929062"/>
              <a:gd name="connsiteY5" fmla="*/ 500018 h 4457029"/>
              <a:gd name="connsiteX0" fmla="*/ 0 w 3929062"/>
              <a:gd name="connsiteY0" fmla="*/ 357166 h 4314177"/>
              <a:gd name="connsiteX1" fmla="*/ 3929062 w 3929062"/>
              <a:gd name="connsiteY1" fmla="*/ 0 h 4314177"/>
              <a:gd name="connsiteX2" fmla="*/ 3929062 w 3929062"/>
              <a:gd name="connsiteY2" fmla="*/ 1857398 h 4314177"/>
              <a:gd name="connsiteX3" fmla="*/ 3918761 w 3929062"/>
              <a:gd name="connsiteY3" fmla="*/ 4314177 h 4314177"/>
              <a:gd name="connsiteX4" fmla="*/ 0 w 3929062"/>
              <a:gd name="connsiteY4" fmla="*/ 4286218 h 4314177"/>
              <a:gd name="connsiteX5" fmla="*/ 0 w 3929062"/>
              <a:gd name="connsiteY5" fmla="*/ 357166 h 4314177"/>
              <a:gd name="connsiteX0" fmla="*/ 0 w 3930332"/>
              <a:gd name="connsiteY0" fmla="*/ 309463 h 4314177"/>
              <a:gd name="connsiteX1" fmla="*/ 3930332 w 3930332"/>
              <a:gd name="connsiteY1" fmla="*/ 0 h 4314177"/>
              <a:gd name="connsiteX2" fmla="*/ 3930332 w 3930332"/>
              <a:gd name="connsiteY2" fmla="*/ 1857398 h 4314177"/>
              <a:gd name="connsiteX3" fmla="*/ 3920031 w 3930332"/>
              <a:gd name="connsiteY3" fmla="*/ 4314177 h 4314177"/>
              <a:gd name="connsiteX4" fmla="*/ 1270 w 3930332"/>
              <a:gd name="connsiteY4" fmla="*/ 4286218 h 4314177"/>
              <a:gd name="connsiteX5" fmla="*/ 0 w 3930332"/>
              <a:gd name="connsiteY5" fmla="*/ 309463 h 4314177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175104 h 4179818"/>
              <a:gd name="connsiteX1" fmla="*/ 3940204 w 3940204"/>
              <a:gd name="connsiteY1" fmla="*/ 51367 h 4179818"/>
              <a:gd name="connsiteX2" fmla="*/ 3930332 w 3940204"/>
              <a:gd name="connsiteY2" fmla="*/ 1723039 h 4179818"/>
              <a:gd name="connsiteX3" fmla="*/ 3920031 w 3940204"/>
              <a:gd name="connsiteY3" fmla="*/ 4179818 h 4179818"/>
              <a:gd name="connsiteX4" fmla="*/ 1270 w 3940204"/>
              <a:gd name="connsiteY4" fmla="*/ 4151859 h 4179818"/>
              <a:gd name="connsiteX5" fmla="*/ 0 w 3940204"/>
              <a:gd name="connsiteY5" fmla="*/ 175104 h 4179818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82466 h 438718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82466 h 4387180"/>
              <a:gd name="connsiteX0" fmla="*/ 0 w 3949230"/>
              <a:gd name="connsiteY0" fmla="*/ 882508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882508 h 4387180"/>
              <a:gd name="connsiteX0" fmla="*/ 0 w 3949230"/>
              <a:gd name="connsiteY0" fmla="*/ 310980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10980 h 4387180"/>
              <a:gd name="connsiteX0" fmla="*/ 0 w 3949230"/>
              <a:gd name="connsiteY0" fmla="*/ 310980 h 4573511"/>
              <a:gd name="connsiteX1" fmla="*/ 3949230 w 3949230"/>
              <a:gd name="connsiteY1" fmla="*/ 0 h 4573511"/>
              <a:gd name="connsiteX2" fmla="*/ 3930332 w 3949230"/>
              <a:gd name="connsiteY2" fmla="*/ 1930401 h 4573511"/>
              <a:gd name="connsiteX3" fmla="*/ 3920031 w 3949230"/>
              <a:gd name="connsiteY3" fmla="*/ 4387180 h 4573511"/>
              <a:gd name="connsiteX4" fmla="*/ 1270 w 3949230"/>
              <a:gd name="connsiteY4" fmla="*/ 4573511 h 4573511"/>
              <a:gd name="connsiteX5" fmla="*/ 0 w 3949230"/>
              <a:gd name="connsiteY5" fmla="*/ 310980 h 4573511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1270 w 3949230"/>
              <a:gd name="connsiteY4" fmla="*/ 4573511 h 4601470"/>
              <a:gd name="connsiteX5" fmla="*/ 0 w 3949230"/>
              <a:gd name="connsiteY5" fmla="*/ 310980 h 4601470"/>
              <a:gd name="connsiteX0" fmla="*/ 0 w 3949230"/>
              <a:gd name="connsiteY0" fmla="*/ 310980 h 4603468"/>
              <a:gd name="connsiteX1" fmla="*/ 3949230 w 3949230"/>
              <a:gd name="connsiteY1" fmla="*/ 0 h 4603468"/>
              <a:gd name="connsiteX2" fmla="*/ 3930332 w 3949230"/>
              <a:gd name="connsiteY2" fmla="*/ 1930401 h 4603468"/>
              <a:gd name="connsiteX3" fmla="*/ 3920031 w 3949230"/>
              <a:gd name="connsiteY3" fmla="*/ 4601470 h 4603468"/>
              <a:gd name="connsiteX4" fmla="*/ 3909398 w 3949230"/>
              <a:gd name="connsiteY4" fmla="*/ 4603468 h 4603468"/>
              <a:gd name="connsiteX5" fmla="*/ 1270 w 3949230"/>
              <a:gd name="connsiteY5" fmla="*/ 4573511 h 4603468"/>
              <a:gd name="connsiteX6" fmla="*/ 0 w 3949230"/>
              <a:gd name="connsiteY6" fmla="*/ 310980 h 4603468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3909398 w 3949230"/>
              <a:gd name="connsiteY4" fmla="*/ 4103378 h 4601470"/>
              <a:gd name="connsiteX5" fmla="*/ 1270 w 3949230"/>
              <a:gd name="connsiteY5" fmla="*/ 4573511 h 4601470"/>
              <a:gd name="connsiteX6" fmla="*/ 0 w 3949230"/>
              <a:gd name="connsiteY6" fmla="*/ 310980 h 4601470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2766358 w 3949230"/>
              <a:gd name="connsiteY4" fmla="*/ 4246230 h 4601470"/>
              <a:gd name="connsiteX5" fmla="*/ 1270 w 3949230"/>
              <a:gd name="connsiteY5" fmla="*/ 4573511 h 4601470"/>
              <a:gd name="connsiteX6" fmla="*/ 0 w 3949230"/>
              <a:gd name="connsiteY6" fmla="*/ 310980 h 4601470"/>
              <a:gd name="connsiteX0" fmla="*/ 0 w 3949230"/>
              <a:gd name="connsiteY0" fmla="*/ 310980 h 4601470"/>
              <a:gd name="connsiteX1" fmla="*/ 3949230 w 3949230"/>
              <a:gd name="connsiteY1" fmla="*/ 0 h 4601470"/>
              <a:gd name="connsiteX2" fmla="*/ 3930332 w 3949230"/>
              <a:gd name="connsiteY2" fmla="*/ 1930401 h 4601470"/>
              <a:gd name="connsiteX3" fmla="*/ 3920031 w 3949230"/>
              <a:gd name="connsiteY3" fmla="*/ 4601470 h 4601470"/>
              <a:gd name="connsiteX4" fmla="*/ 1270 w 3949230"/>
              <a:gd name="connsiteY4" fmla="*/ 4573511 h 4601470"/>
              <a:gd name="connsiteX5" fmla="*/ 0 w 3949230"/>
              <a:gd name="connsiteY5" fmla="*/ 310980 h 4601470"/>
              <a:gd name="connsiteX0" fmla="*/ 0 w 3949230"/>
              <a:gd name="connsiteY0" fmla="*/ 310980 h 4582179"/>
              <a:gd name="connsiteX1" fmla="*/ 3949230 w 3949230"/>
              <a:gd name="connsiteY1" fmla="*/ 0 h 4582179"/>
              <a:gd name="connsiteX2" fmla="*/ 3930332 w 3949230"/>
              <a:gd name="connsiteY2" fmla="*/ 1930401 h 4582179"/>
              <a:gd name="connsiteX3" fmla="*/ 3914051 w 3949230"/>
              <a:gd name="connsiteY3" fmla="*/ 4582179 h 4582179"/>
              <a:gd name="connsiteX4" fmla="*/ 1270 w 3949230"/>
              <a:gd name="connsiteY4" fmla="*/ 4573511 h 4582179"/>
              <a:gd name="connsiteX5" fmla="*/ 0 w 3949230"/>
              <a:gd name="connsiteY5" fmla="*/ 310980 h 4582179"/>
              <a:gd name="connsiteX0" fmla="*/ 0 w 3949230"/>
              <a:gd name="connsiteY0" fmla="*/ 310980 h 4573511"/>
              <a:gd name="connsiteX1" fmla="*/ 3949230 w 3949230"/>
              <a:gd name="connsiteY1" fmla="*/ 0 h 4573511"/>
              <a:gd name="connsiteX2" fmla="*/ 3930332 w 3949230"/>
              <a:gd name="connsiteY2" fmla="*/ 1930401 h 4573511"/>
              <a:gd name="connsiteX3" fmla="*/ 3914051 w 3949230"/>
              <a:gd name="connsiteY3" fmla="*/ 4224965 h 4573511"/>
              <a:gd name="connsiteX4" fmla="*/ 1270 w 3949230"/>
              <a:gd name="connsiteY4" fmla="*/ 4573511 h 4573511"/>
              <a:gd name="connsiteX5" fmla="*/ 0 w 3949230"/>
              <a:gd name="connsiteY5" fmla="*/ 310980 h 4573511"/>
              <a:gd name="connsiteX0" fmla="*/ 0 w 3949230"/>
              <a:gd name="connsiteY0" fmla="*/ 310980 h 4573511"/>
              <a:gd name="connsiteX1" fmla="*/ 3949230 w 3949230"/>
              <a:gd name="connsiteY1" fmla="*/ 0 h 4573511"/>
              <a:gd name="connsiteX2" fmla="*/ 3930332 w 3949230"/>
              <a:gd name="connsiteY2" fmla="*/ 1930401 h 4573511"/>
              <a:gd name="connsiteX3" fmla="*/ 3914051 w 3949230"/>
              <a:gd name="connsiteY3" fmla="*/ 4510693 h 4573511"/>
              <a:gd name="connsiteX4" fmla="*/ 1270 w 3949230"/>
              <a:gd name="connsiteY4" fmla="*/ 4573511 h 4573511"/>
              <a:gd name="connsiteX5" fmla="*/ 0 w 3949230"/>
              <a:gd name="connsiteY5" fmla="*/ 310980 h 4573511"/>
              <a:gd name="connsiteX0" fmla="*/ 0 w 3949230"/>
              <a:gd name="connsiteY0" fmla="*/ 310980 h 4510693"/>
              <a:gd name="connsiteX1" fmla="*/ 3949230 w 3949230"/>
              <a:gd name="connsiteY1" fmla="*/ 0 h 4510693"/>
              <a:gd name="connsiteX2" fmla="*/ 3930332 w 3949230"/>
              <a:gd name="connsiteY2" fmla="*/ 1930401 h 4510693"/>
              <a:gd name="connsiteX3" fmla="*/ 3914051 w 3949230"/>
              <a:gd name="connsiteY3" fmla="*/ 4510693 h 4510693"/>
              <a:gd name="connsiteX4" fmla="*/ 1270 w 3949230"/>
              <a:gd name="connsiteY4" fmla="*/ 3859107 h 4510693"/>
              <a:gd name="connsiteX5" fmla="*/ 0 w 3949230"/>
              <a:gd name="connsiteY5" fmla="*/ 310980 h 4510693"/>
              <a:gd name="connsiteX0" fmla="*/ 0 w 3949230"/>
              <a:gd name="connsiteY0" fmla="*/ 310980 h 4510693"/>
              <a:gd name="connsiteX1" fmla="*/ 3949230 w 3949230"/>
              <a:gd name="connsiteY1" fmla="*/ 0 h 4510693"/>
              <a:gd name="connsiteX2" fmla="*/ 3930332 w 3949230"/>
              <a:gd name="connsiteY2" fmla="*/ 1930401 h 4510693"/>
              <a:gd name="connsiteX3" fmla="*/ 3914051 w 3949230"/>
              <a:gd name="connsiteY3" fmla="*/ 4510693 h 4510693"/>
              <a:gd name="connsiteX4" fmla="*/ 1270 w 3949230"/>
              <a:gd name="connsiteY4" fmla="*/ 4502025 h 4510693"/>
              <a:gd name="connsiteX5" fmla="*/ 0 w 3949230"/>
              <a:gd name="connsiteY5" fmla="*/ 310980 h 4510693"/>
              <a:gd name="connsiteX0" fmla="*/ 0 w 3949230"/>
              <a:gd name="connsiteY0" fmla="*/ 310980 h 4510693"/>
              <a:gd name="connsiteX1" fmla="*/ 3949230 w 3949230"/>
              <a:gd name="connsiteY1" fmla="*/ 0 h 4510693"/>
              <a:gd name="connsiteX2" fmla="*/ 3930332 w 3949230"/>
              <a:gd name="connsiteY2" fmla="*/ 1930401 h 4510693"/>
              <a:gd name="connsiteX3" fmla="*/ 3914051 w 3949230"/>
              <a:gd name="connsiteY3" fmla="*/ 4510693 h 4510693"/>
              <a:gd name="connsiteX4" fmla="*/ 1270 w 3949230"/>
              <a:gd name="connsiteY4" fmla="*/ 4502025 h 4510693"/>
              <a:gd name="connsiteX5" fmla="*/ 0 w 3949230"/>
              <a:gd name="connsiteY5" fmla="*/ 310980 h 451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230" h="4510693">
                <a:moveTo>
                  <a:pt x="0" y="310980"/>
                </a:moveTo>
                <a:cubicBezTo>
                  <a:pt x="1265562" y="135876"/>
                  <a:pt x="1821568" y="96740"/>
                  <a:pt x="3949230" y="0"/>
                </a:cubicBezTo>
                <a:cubicBezTo>
                  <a:pt x="3945939" y="628654"/>
                  <a:pt x="3933623" y="1301747"/>
                  <a:pt x="3930332" y="1930401"/>
                </a:cubicBezTo>
                <a:cubicBezTo>
                  <a:pt x="3926898" y="2749327"/>
                  <a:pt x="3917485" y="3691767"/>
                  <a:pt x="3914051" y="4510693"/>
                </a:cubicBezTo>
                <a:lnTo>
                  <a:pt x="1270" y="4502025"/>
                </a:lnTo>
                <a:cubicBezTo>
                  <a:pt x="847" y="3176440"/>
                  <a:pt x="423" y="1636565"/>
                  <a:pt x="0" y="310980"/>
                </a:cubicBez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3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6"/>
            <a:ext cx="3950079" cy="465969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473368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259006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616172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557254 w 3929062"/>
              <a:gd name="connsiteY3" fmla="*/ 4222767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50079"/>
              <a:gd name="connsiteY0" fmla="*/ 87753 h 4659699"/>
              <a:gd name="connsiteX1" fmla="*/ 3929062 w 3950079"/>
              <a:gd name="connsiteY1" fmla="*/ 16339 h 4659699"/>
              <a:gd name="connsiteX2" fmla="*/ 3929062 w 3950079"/>
              <a:gd name="connsiteY2" fmla="*/ 2016589 h 4659699"/>
              <a:gd name="connsiteX3" fmla="*/ 3946645 w 3950079"/>
              <a:gd name="connsiteY3" fmla="*/ 4650380 h 4659699"/>
              <a:gd name="connsiteX4" fmla="*/ 0 w 3950079"/>
              <a:gd name="connsiteY4" fmla="*/ 4659699 h 4659699"/>
              <a:gd name="connsiteX5" fmla="*/ 0 w 3950079"/>
              <a:gd name="connsiteY5" fmla="*/ 87753 h 46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079" h="465969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2016589"/>
                </a:lnTo>
                <a:cubicBezTo>
                  <a:pt x="3925628" y="2835515"/>
                  <a:pt x="3950079" y="3831454"/>
                  <a:pt x="3946645" y="4650380"/>
                </a:cubicBezTo>
                <a:lnTo>
                  <a:pt x="0" y="465969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DDC3-18E9-4337-AEC7-C00F8153695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14"/>
          </p:nvPr>
        </p:nvSpPr>
        <p:spPr>
          <a:xfrm>
            <a:off x="468164" y="3857628"/>
            <a:ext cx="3929062" cy="2214582"/>
          </a:xfr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7" name="Tijdelijke aanduiding voor afbeelding 15"/>
          <p:cNvSpPr>
            <a:spLocks noGrp="1"/>
          </p:cNvSpPr>
          <p:nvPr>
            <p:ph type="pic" sz="quarter" idx="15"/>
          </p:nvPr>
        </p:nvSpPr>
        <p:spPr>
          <a:xfrm>
            <a:off x="4765075" y="3857628"/>
            <a:ext cx="3929063" cy="2214582"/>
          </a:xfr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6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476911" y="1542149"/>
            <a:ext cx="3946286" cy="1906463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500018 h 4457029"/>
              <a:gd name="connsiteX1" fmla="*/ 3929062 w 3929062"/>
              <a:gd name="connsiteY1" fmla="*/ 0 h 4457029"/>
              <a:gd name="connsiteX2" fmla="*/ 3929062 w 3929062"/>
              <a:gd name="connsiteY2" fmla="*/ 2000250 h 4457029"/>
              <a:gd name="connsiteX3" fmla="*/ 3918761 w 3929062"/>
              <a:gd name="connsiteY3" fmla="*/ 4457029 h 4457029"/>
              <a:gd name="connsiteX4" fmla="*/ 0 w 3929062"/>
              <a:gd name="connsiteY4" fmla="*/ 4429070 h 4457029"/>
              <a:gd name="connsiteX5" fmla="*/ 0 w 3929062"/>
              <a:gd name="connsiteY5" fmla="*/ 500018 h 4457029"/>
              <a:gd name="connsiteX0" fmla="*/ 0 w 3929062"/>
              <a:gd name="connsiteY0" fmla="*/ 357166 h 4314177"/>
              <a:gd name="connsiteX1" fmla="*/ 3929062 w 3929062"/>
              <a:gd name="connsiteY1" fmla="*/ 0 h 4314177"/>
              <a:gd name="connsiteX2" fmla="*/ 3929062 w 3929062"/>
              <a:gd name="connsiteY2" fmla="*/ 1857398 h 4314177"/>
              <a:gd name="connsiteX3" fmla="*/ 3918761 w 3929062"/>
              <a:gd name="connsiteY3" fmla="*/ 4314177 h 4314177"/>
              <a:gd name="connsiteX4" fmla="*/ 0 w 3929062"/>
              <a:gd name="connsiteY4" fmla="*/ 4286218 h 4314177"/>
              <a:gd name="connsiteX5" fmla="*/ 0 w 3929062"/>
              <a:gd name="connsiteY5" fmla="*/ 357166 h 4314177"/>
              <a:gd name="connsiteX0" fmla="*/ 0 w 3930332"/>
              <a:gd name="connsiteY0" fmla="*/ 309463 h 4314177"/>
              <a:gd name="connsiteX1" fmla="*/ 3930332 w 3930332"/>
              <a:gd name="connsiteY1" fmla="*/ 0 h 4314177"/>
              <a:gd name="connsiteX2" fmla="*/ 3930332 w 3930332"/>
              <a:gd name="connsiteY2" fmla="*/ 1857398 h 4314177"/>
              <a:gd name="connsiteX3" fmla="*/ 3920031 w 3930332"/>
              <a:gd name="connsiteY3" fmla="*/ 4314177 h 4314177"/>
              <a:gd name="connsiteX4" fmla="*/ 1270 w 3930332"/>
              <a:gd name="connsiteY4" fmla="*/ 4286218 h 4314177"/>
              <a:gd name="connsiteX5" fmla="*/ 0 w 3930332"/>
              <a:gd name="connsiteY5" fmla="*/ 309463 h 4314177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338027 h 4342741"/>
              <a:gd name="connsiteX1" fmla="*/ 3940204 w 3940204"/>
              <a:gd name="connsiteY1" fmla="*/ 0 h 4342741"/>
              <a:gd name="connsiteX2" fmla="*/ 3930332 w 3940204"/>
              <a:gd name="connsiteY2" fmla="*/ 1885962 h 4342741"/>
              <a:gd name="connsiteX3" fmla="*/ 3920031 w 3940204"/>
              <a:gd name="connsiteY3" fmla="*/ 4342741 h 4342741"/>
              <a:gd name="connsiteX4" fmla="*/ 1270 w 3940204"/>
              <a:gd name="connsiteY4" fmla="*/ 4314782 h 4342741"/>
              <a:gd name="connsiteX5" fmla="*/ 0 w 3940204"/>
              <a:gd name="connsiteY5" fmla="*/ 338027 h 4342741"/>
              <a:gd name="connsiteX0" fmla="*/ 0 w 3940204"/>
              <a:gd name="connsiteY0" fmla="*/ 175104 h 4179818"/>
              <a:gd name="connsiteX1" fmla="*/ 3940204 w 3940204"/>
              <a:gd name="connsiteY1" fmla="*/ 51367 h 4179818"/>
              <a:gd name="connsiteX2" fmla="*/ 3930332 w 3940204"/>
              <a:gd name="connsiteY2" fmla="*/ 1723039 h 4179818"/>
              <a:gd name="connsiteX3" fmla="*/ 3920031 w 3940204"/>
              <a:gd name="connsiteY3" fmla="*/ 4179818 h 4179818"/>
              <a:gd name="connsiteX4" fmla="*/ 1270 w 3940204"/>
              <a:gd name="connsiteY4" fmla="*/ 4151859 h 4179818"/>
              <a:gd name="connsiteX5" fmla="*/ 0 w 3940204"/>
              <a:gd name="connsiteY5" fmla="*/ 175104 h 4179818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8761"/>
              <a:gd name="connsiteY0" fmla="*/ 362336 h 4367050"/>
              <a:gd name="connsiteX1" fmla="*/ 3948761 w 3948761"/>
              <a:gd name="connsiteY1" fmla="*/ 0 h 4367050"/>
              <a:gd name="connsiteX2" fmla="*/ 3930332 w 3948761"/>
              <a:gd name="connsiteY2" fmla="*/ 1910271 h 4367050"/>
              <a:gd name="connsiteX3" fmla="*/ 3920031 w 3948761"/>
              <a:gd name="connsiteY3" fmla="*/ 4367050 h 4367050"/>
              <a:gd name="connsiteX4" fmla="*/ 1270 w 3948761"/>
              <a:gd name="connsiteY4" fmla="*/ 4339091 h 4367050"/>
              <a:gd name="connsiteX5" fmla="*/ 0 w 3948761"/>
              <a:gd name="connsiteY5" fmla="*/ 362336 h 436705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4359221 h 4387180"/>
              <a:gd name="connsiteX5" fmla="*/ 0 w 3949230"/>
              <a:gd name="connsiteY5" fmla="*/ 382466 h 4387180"/>
              <a:gd name="connsiteX0" fmla="*/ 0 w 3949230"/>
              <a:gd name="connsiteY0" fmla="*/ 382466 h 4387180"/>
              <a:gd name="connsiteX1" fmla="*/ 3949230 w 3949230"/>
              <a:gd name="connsiteY1" fmla="*/ 0 h 4387180"/>
              <a:gd name="connsiteX2" fmla="*/ 3930332 w 3949230"/>
              <a:gd name="connsiteY2" fmla="*/ 1930401 h 4387180"/>
              <a:gd name="connsiteX3" fmla="*/ 3920031 w 3949230"/>
              <a:gd name="connsiteY3" fmla="*/ 4387180 h 4387180"/>
              <a:gd name="connsiteX4" fmla="*/ 1270 w 3949230"/>
              <a:gd name="connsiteY4" fmla="*/ 1930305 h 4387180"/>
              <a:gd name="connsiteX5" fmla="*/ 0 w 3949230"/>
              <a:gd name="connsiteY5" fmla="*/ 382466 h 4387180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193040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71593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71593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49230"/>
              <a:gd name="connsiteY0" fmla="*/ 382466 h 3672776"/>
              <a:gd name="connsiteX1" fmla="*/ 3949230 w 3949230"/>
              <a:gd name="connsiteY1" fmla="*/ 0 h 3672776"/>
              <a:gd name="connsiteX2" fmla="*/ 3930332 w 3949230"/>
              <a:gd name="connsiteY2" fmla="*/ 715931 h 3672776"/>
              <a:gd name="connsiteX3" fmla="*/ 3920031 w 3949230"/>
              <a:gd name="connsiteY3" fmla="*/ 3672776 h 3672776"/>
              <a:gd name="connsiteX4" fmla="*/ 1270 w 3949230"/>
              <a:gd name="connsiteY4" fmla="*/ 1930305 h 3672776"/>
              <a:gd name="connsiteX5" fmla="*/ 0 w 3949230"/>
              <a:gd name="connsiteY5" fmla="*/ 382466 h 3672776"/>
              <a:gd name="connsiteX0" fmla="*/ 0 w 3951982"/>
              <a:gd name="connsiteY0" fmla="*/ 382466 h 3672776"/>
              <a:gd name="connsiteX1" fmla="*/ 3949230 w 3951982"/>
              <a:gd name="connsiteY1" fmla="*/ 0 h 3672776"/>
              <a:gd name="connsiteX2" fmla="*/ 3949792 w 3951982"/>
              <a:gd name="connsiteY2" fmla="*/ 690695 h 3672776"/>
              <a:gd name="connsiteX3" fmla="*/ 3920031 w 3951982"/>
              <a:gd name="connsiteY3" fmla="*/ 3672776 h 3672776"/>
              <a:gd name="connsiteX4" fmla="*/ 1270 w 3951982"/>
              <a:gd name="connsiteY4" fmla="*/ 1930305 h 3672776"/>
              <a:gd name="connsiteX5" fmla="*/ 0 w 3951982"/>
              <a:gd name="connsiteY5" fmla="*/ 382466 h 3672776"/>
              <a:gd name="connsiteX0" fmla="*/ 0 w 3951982"/>
              <a:gd name="connsiteY0" fmla="*/ 382466 h 1930305"/>
              <a:gd name="connsiteX1" fmla="*/ 3949230 w 3951982"/>
              <a:gd name="connsiteY1" fmla="*/ 0 h 1930305"/>
              <a:gd name="connsiteX2" fmla="*/ 3949792 w 3951982"/>
              <a:gd name="connsiteY2" fmla="*/ 690695 h 1930305"/>
              <a:gd name="connsiteX3" fmla="*/ 3945101 w 3951982"/>
              <a:gd name="connsiteY3" fmla="*/ 1913473 h 1930305"/>
              <a:gd name="connsiteX4" fmla="*/ 1270 w 3951982"/>
              <a:gd name="connsiteY4" fmla="*/ 1930305 h 1930305"/>
              <a:gd name="connsiteX5" fmla="*/ 0 w 3951982"/>
              <a:gd name="connsiteY5" fmla="*/ 382466 h 1930305"/>
              <a:gd name="connsiteX0" fmla="*/ 0 w 3951982"/>
              <a:gd name="connsiteY0" fmla="*/ 382466 h 1913473"/>
              <a:gd name="connsiteX1" fmla="*/ 3949230 w 3951982"/>
              <a:gd name="connsiteY1" fmla="*/ 0 h 1913473"/>
              <a:gd name="connsiteX2" fmla="*/ 3949792 w 3951982"/>
              <a:gd name="connsiteY2" fmla="*/ 690695 h 1913473"/>
              <a:gd name="connsiteX3" fmla="*/ 3945101 w 3951982"/>
              <a:gd name="connsiteY3" fmla="*/ 1913473 h 1913473"/>
              <a:gd name="connsiteX4" fmla="*/ 6119 w 3951982"/>
              <a:gd name="connsiteY4" fmla="*/ 1906463 h 1913473"/>
              <a:gd name="connsiteX5" fmla="*/ 0 w 3951982"/>
              <a:gd name="connsiteY5" fmla="*/ 382466 h 1913473"/>
              <a:gd name="connsiteX0" fmla="*/ 0 w 3951982"/>
              <a:gd name="connsiteY0" fmla="*/ 382466 h 1906463"/>
              <a:gd name="connsiteX1" fmla="*/ 3949230 w 3951982"/>
              <a:gd name="connsiteY1" fmla="*/ 0 h 1906463"/>
              <a:gd name="connsiteX2" fmla="*/ 3949792 w 3951982"/>
              <a:gd name="connsiteY2" fmla="*/ 690695 h 1906463"/>
              <a:gd name="connsiteX3" fmla="*/ 3945101 w 3951982"/>
              <a:gd name="connsiteY3" fmla="*/ 1902253 h 1906463"/>
              <a:gd name="connsiteX4" fmla="*/ 6119 w 3951982"/>
              <a:gd name="connsiteY4" fmla="*/ 1906463 h 1906463"/>
              <a:gd name="connsiteX5" fmla="*/ 0 w 3951982"/>
              <a:gd name="connsiteY5" fmla="*/ 382466 h 1906463"/>
              <a:gd name="connsiteX0" fmla="*/ 4633 w 3946286"/>
              <a:gd name="connsiteY0" fmla="*/ 335627 h 1906463"/>
              <a:gd name="connsiteX1" fmla="*/ 3943534 w 3946286"/>
              <a:gd name="connsiteY1" fmla="*/ 0 h 1906463"/>
              <a:gd name="connsiteX2" fmla="*/ 3944096 w 3946286"/>
              <a:gd name="connsiteY2" fmla="*/ 690695 h 1906463"/>
              <a:gd name="connsiteX3" fmla="*/ 3939405 w 3946286"/>
              <a:gd name="connsiteY3" fmla="*/ 1902253 h 1906463"/>
              <a:gd name="connsiteX4" fmla="*/ 423 w 3946286"/>
              <a:gd name="connsiteY4" fmla="*/ 1906463 h 1906463"/>
              <a:gd name="connsiteX5" fmla="*/ 4633 w 3946286"/>
              <a:gd name="connsiteY5" fmla="*/ 335627 h 1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286" h="1906463">
                <a:moveTo>
                  <a:pt x="4633" y="335627"/>
                </a:moveTo>
                <a:cubicBezTo>
                  <a:pt x="1270195" y="160523"/>
                  <a:pt x="1815872" y="96740"/>
                  <a:pt x="3943534" y="0"/>
                </a:cubicBezTo>
                <a:cubicBezTo>
                  <a:pt x="3940243" y="628654"/>
                  <a:pt x="3946286" y="62036"/>
                  <a:pt x="3944096" y="690695"/>
                </a:cubicBezTo>
                <a:cubicBezTo>
                  <a:pt x="3940662" y="1676310"/>
                  <a:pt x="3942839" y="916638"/>
                  <a:pt x="3939405" y="1902253"/>
                </a:cubicBezTo>
                <a:lnTo>
                  <a:pt x="423" y="1906463"/>
                </a:lnTo>
                <a:cubicBezTo>
                  <a:pt x="0" y="580878"/>
                  <a:pt x="5056" y="1661212"/>
                  <a:pt x="4633" y="335627"/>
                </a:cubicBez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0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754443" y="1428735"/>
            <a:ext cx="3950079" cy="2016469"/>
          </a:xfrm>
          <a:custGeom>
            <a:avLst/>
            <a:gdLst>
              <a:gd name="connsiteX0" fmla="*/ 0 w 3929062"/>
              <a:gd name="connsiteY0" fmla="*/ 0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0 h 2000250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95231 h 2024067"/>
              <a:gd name="connsiteX1" fmla="*/ 3929062 w 3929062"/>
              <a:gd name="connsiteY1" fmla="*/ 23817 h 2024067"/>
              <a:gd name="connsiteX2" fmla="*/ 3929062 w 3929062"/>
              <a:gd name="connsiteY2" fmla="*/ 2024067 h 2024067"/>
              <a:gd name="connsiteX3" fmla="*/ 0 w 3929062"/>
              <a:gd name="connsiteY3" fmla="*/ 2024067 h 2024067"/>
              <a:gd name="connsiteX4" fmla="*/ 0 w 3929062"/>
              <a:gd name="connsiteY4" fmla="*/ 95231 h 2024067"/>
              <a:gd name="connsiteX0" fmla="*/ 0 w 3929062"/>
              <a:gd name="connsiteY0" fmla="*/ 118079 h 2046915"/>
              <a:gd name="connsiteX1" fmla="*/ 3929062 w 3929062"/>
              <a:gd name="connsiteY1" fmla="*/ 46665 h 2046915"/>
              <a:gd name="connsiteX2" fmla="*/ 3929062 w 3929062"/>
              <a:gd name="connsiteY2" fmla="*/ 2046915 h 2046915"/>
              <a:gd name="connsiteX3" fmla="*/ 0 w 3929062"/>
              <a:gd name="connsiteY3" fmla="*/ 2046915 h 2046915"/>
              <a:gd name="connsiteX4" fmla="*/ 0 w 3929062"/>
              <a:gd name="connsiteY4" fmla="*/ 118079 h 2046915"/>
              <a:gd name="connsiteX0" fmla="*/ 0 w 3929062"/>
              <a:gd name="connsiteY0" fmla="*/ 122639 h 2051475"/>
              <a:gd name="connsiteX1" fmla="*/ 3929062 w 3929062"/>
              <a:gd name="connsiteY1" fmla="*/ 51225 h 2051475"/>
              <a:gd name="connsiteX2" fmla="*/ 3929062 w 3929062"/>
              <a:gd name="connsiteY2" fmla="*/ 2051475 h 2051475"/>
              <a:gd name="connsiteX3" fmla="*/ 0 w 3929062"/>
              <a:gd name="connsiteY3" fmla="*/ 2051475 h 2051475"/>
              <a:gd name="connsiteX4" fmla="*/ 0 w 3929062"/>
              <a:gd name="connsiteY4" fmla="*/ 122639 h 2051475"/>
              <a:gd name="connsiteX0" fmla="*/ 0 w 3929062"/>
              <a:gd name="connsiteY0" fmla="*/ 71414 h 2000250"/>
              <a:gd name="connsiteX1" fmla="*/ 3929062 w 3929062"/>
              <a:gd name="connsiteY1" fmla="*/ 0 h 2000250"/>
              <a:gd name="connsiteX2" fmla="*/ 3929062 w 3929062"/>
              <a:gd name="connsiteY2" fmla="*/ 2000250 h 2000250"/>
              <a:gd name="connsiteX3" fmla="*/ 0 w 3929062"/>
              <a:gd name="connsiteY3" fmla="*/ 2000250 h 2000250"/>
              <a:gd name="connsiteX4" fmla="*/ 0 w 3929062"/>
              <a:gd name="connsiteY4" fmla="*/ 71414 h 2000250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2016589"/>
              <a:gd name="connsiteX1" fmla="*/ 3929062 w 3929062"/>
              <a:gd name="connsiteY1" fmla="*/ 16339 h 2016589"/>
              <a:gd name="connsiteX2" fmla="*/ 3929062 w 3929062"/>
              <a:gd name="connsiteY2" fmla="*/ 2016589 h 2016589"/>
              <a:gd name="connsiteX3" fmla="*/ 0 w 3929062"/>
              <a:gd name="connsiteY3" fmla="*/ 2016589 h 2016589"/>
              <a:gd name="connsiteX4" fmla="*/ 0 w 3929062"/>
              <a:gd name="connsiteY4" fmla="*/ 87753 h 2016589"/>
              <a:gd name="connsiteX0" fmla="*/ 0 w 3929062"/>
              <a:gd name="connsiteY0" fmla="*/ 87753 h 4445457"/>
              <a:gd name="connsiteX1" fmla="*/ 3929062 w 3929062"/>
              <a:gd name="connsiteY1" fmla="*/ 16339 h 4445457"/>
              <a:gd name="connsiteX2" fmla="*/ 3929062 w 3929062"/>
              <a:gd name="connsiteY2" fmla="*/ 2016589 h 4445457"/>
              <a:gd name="connsiteX3" fmla="*/ 0 w 3929062"/>
              <a:gd name="connsiteY3" fmla="*/ 4445457 h 4445457"/>
              <a:gd name="connsiteX4" fmla="*/ 0 w 3929062"/>
              <a:gd name="connsiteY4" fmla="*/ 87753 h 4445457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5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3945367 h 4473368"/>
              <a:gd name="connsiteX5" fmla="*/ 0 w 3929062"/>
              <a:gd name="connsiteY5" fmla="*/ 87753 h 4473368"/>
              <a:gd name="connsiteX0" fmla="*/ 0 w 3929062"/>
              <a:gd name="connsiteY0" fmla="*/ 87753 h 4473368"/>
              <a:gd name="connsiteX1" fmla="*/ 3929062 w 3929062"/>
              <a:gd name="connsiteY1" fmla="*/ 16339 h 4473368"/>
              <a:gd name="connsiteX2" fmla="*/ 3929062 w 3929062"/>
              <a:gd name="connsiteY2" fmla="*/ 2016589 h 4473368"/>
              <a:gd name="connsiteX3" fmla="*/ 3918761 w 3929062"/>
              <a:gd name="connsiteY3" fmla="*/ 4473368 h 4473368"/>
              <a:gd name="connsiteX4" fmla="*/ 0 w 3929062"/>
              <a:gd name="connsiteY4" fmla="*/ 4445409 h 4473368"/>
              <a:gd name="connsiteX5" fmla="*/ 0 w 3929062"/>
              <a:gd name="connsiteY5" fmla="*/ 87753 h 447336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473368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87658"/>
              <a:gd name="connsiteX1" fmla="*/ 3929062 w 3929062"/>
              <a:gd name="connsiteY1" fmla="*/ 16339 h 4687658"/>
              <a:gd name="connsiteX2" fmla="*/ 3929062 w 3929062"/>
              <a:gd name="connsiteY2" fmla="*/ 2016589 h 4687658"/>
              <a:gd name="connsiteX3" fmla="*/ 3918761 w 3929062"/>
              <a:gd name="connsiteY3" fmla="*/ 4687658 h 4687658"/>
              <a:gd name="connsiteX4" fmla="*/ 0 w 3929062"/>
              <a:gd name="connsiteY4" fmla="*/ 4659699 h 4687658"/>
              <a:gd name="connsiteX5" fmla="*/ 0 w 3929062"/>
              <a:gd name="connsiteY5" fmla="*/ 87753 h 4687658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259006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918761 w 3929062"/>
              <a:gd name="connsiteY3" fmla="*/ 4616172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29062"/>
              <a:gd name="connsiteY0" fmla="*/ 87753 h 4659699"/>
              <a:gd name="connsiteX1" fmla="*/ 3929062 w 3929062"/>
              <a:gd name="connsiteY1" fmla="*/ 16339 h 4659699"/>
              <a:gd name="connsiteX2" fmla="*/ 3929062 w 3929062"/>
              <a:gd name="connsiteY2" fmla="*/ 2016589 h 4659699"/>
              <a:gd name="connsiteX3" fmla="*/ 3557254 w 3929062"/>
              <a:gd name="connsiteY3" fmla="*/ 4222767 h 4659699"/>
              <a:gd name="connsiteX4" fmla="*/ 0 w 3929062"/>
              <a:gd name="connsiteY4" fmla="*/ 4659699 h 4659699"/>
              <a:gd name="connsiteX5" fmla="*/ 0 w 3929062"/>
              <a:gd name="connsiteY5" fmla="*/ 87753 h 4659699"/>
              <a:gd name="connsiteX0" fmla="*/ 0 w 3950079"/>
              <a:gd name="connsiteY0" fmla="*/ 87753 h 4659699"/>
              <a:gd name="connsiteX1" fmla="*/ 3929062 w 3950079"/>
              <a:gd name="connsiteY1" fmla="*/ 16339 h 4659699"/>
              <a:gd name="connsiteX2" fmla="*/ 3929062 w 3950079"/>
              <a:gd name="connsiteY2" fmla="*/ 2016589 h 4659699"/>
              <a:gd name="connsiteX3" fmla="*/ 3946645 w 3950079"/>
              <a:gd name="connsiteY3" fmla="*/ 4650380 h 4659699"/>
              <a:gd name="connsiteX4" fmla="*/ 0 w 3950079"/>
              <a:gd name="connsiteY4" fmla="*/ 4659699 h 4659699"/>
              <a:gd name="connsiteX5" fmla="*/ 0 w 3950079"/>
              <a:gd name="connsiteY5" fmla="*/ 87753 h 4659699"/>
              <a:gd name="connsiteX0" fmla="*/ 0 w 3950079"/>
              <a:gd name="connsiteY0" fmla="*/ 87753 h 4650380"/>
              <a:gd name="connsiteX1" fmla="*/ 3929062 w 3950079"/>
              <a:gd name="connsiteY1" fmla="*/ 16339 h 4650380"/>
              <a:gd name="connsiteX2" fmla="*/ 3929062 w 3950079"/>
              <a:gd name="connsiteY2" fmla="*/ 2016589 h 4650380"/>
              <a:gd name="connsiteX3" fmla="*/ 3946645 w 3950079"/>
              <a:gd name="connsiteY3" fmla="*/ 4650380 h 4650380"/>
              <a:gd name="connsiteX4" fmla="*/ 0 w 3950079"/>
              <a:gd name="connsiteY4" fmla="*/ 2016469 h 4650380"/>
              <a:gd name="connsiteX5" fmla="*/ 0 w 3950079"/>
              <a:gd name="connsiteY5" fmla="*/ 87753 h 4650380"/>
              <a:gd name="connsiteX0" fmla="*/ 0 w 3950079"/>
              <a:gd name="connsiteY0" fmla="*/ 87753 h 4650380"/>
              <a:gd name="connsiteX1" fmla="*/ 3929062 w 3950079"/>
              <a:gd name="connsiteY1" fmla="*/ 16339 h 4650380"/>
              <a:gd name="connsiteX2" fmla="*/ 3929062 w 3950079"/>
              <a:gd name="connsiteY2" fmla="*/ 587805 h 4650380"/>
              <a:gd name="connsiteX3" fmla="*/ 3946645 w 3950079"/>
              <a:gd name="connsiteY3" fmla="*/ 4650380 h 4650380"/>
              <a:gd name="connsiteX4" fmla="*/ 0 w 3950079"/>
              <a:gd name="connsiteY4" fmla="*/ 2016469 h 4650380"/>
              <a:gd name="connsiteX5" fmla="*/ 0 w 3950079"/>
              <a:gd name="connsiteY5" fmla="*/ 87753 h 4650380"/>
              <a:gd name="connsiteX0" fmla="*/ 0 w 3950079"/>
              <a:gd name="connsiteY0" fmla="*/ 87753 h 2016469"/>
              <a:gd name="connsiteX1" fmla="*/ 3929062 w 3950079"/>
              <a:gd name="connsiteY1" fmla="*/ 16339 h 2016469"/>
              <a:gd name="connsiteX2" fmla="*/ 3929062 w 3950079"/>
              <a:gd name="connsiteY2" fmla="*/ 587805 h 2016469"/>
              <a:gd name="connsiteX3" fmla="*/ 3946645 w 3950079"/>
              <a:gd name="connsiteY3" fmla="*/ 2007150 h 2016469"/>
              <a:gd name="connsiteX4" fmla="*/ 0 w 3950079"/>
              <a:gd name="connsiteY4" fmla="*/ 2016469 h 2016469"/>
              <a:gd name="connsiteX5" fmla="*/ 0 w 3950079"/>
              <a:gd name="connsiteY5" fmla="*/ 87753 h 20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079" h="2016469">
                <a:moveTo>
                  <a:pt x="0" y="87753"/>
                </a:moveTo>
                <a:cubicBezTo>
                  <a:pt x="1355925" y="0"/>
                  <a:pt x="2618765" y="21880"/>
                  <a:pt x="3929062" y="16339"/>
                </a:cubicBezTo>
                <a:lnTo>
                  <a:pt x="3929062" y="587805"/>
                </a:lnTo>
                <a:cubicBezTo>
                  <a:pt x="3925628" y="1406731"/>
                  <a:pt x="3950079" y="1188224"/>
                  <a:pt x="3946645" y="2007150"/>
                </a:cubicBezTo>
                <a:lnTo>
                  <a:pt x="0" y="2016469"/>
                </a:lnTo>
                <a:lnTo>
                  <a:pt x="0" y="8775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17C4-0170-489E-9D53-13421351A34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D720-15F1-49BC-BB9B-F156D5F3C3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 15"/>
          <p:cNvSpPr/>
          <p:nvPr/>
        </p:nvSpPr>
        <p:spPr>
          <a:xfrm>
            <a:off x="0" y="1000125"/>
            <a:ext cx="9144000" cy="5357813"/>
          </a:xfrm>
          <a:custGeom>
            <a:avLst/>
            <a:gdLst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135729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135729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928622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928622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353063 h 5210967"/>
              <a:gd name="connsiteX1" fmla="*/ 9144000 w 9144000"/>
              <a:gd name="connsiteY1" fmla="*/ 67431 h 5210967"/>
              <a:gd name="connsiteX2" fmla="*/ 9144000 w 9144000"/>
              <a:gd name="connsiteY2" fmla="*/ 5210967 h 5210967"/>
              <a:gd name="connsiteX3" fmla="*/ 0 w 9144000"/>
              <a:gd name="connsiteY3" fmla="*/ 5210967 h 5210967"/>
              <a:gd name="connsiteX4" fmla="*/ 0 w 9144000"/>
              <a:gd name="connsiteY4" fmla="*/ 353063 h 5210967"/>
              <a:gd name="connsiteX0" fmla="*/ 0 w 9144000"/>
              <a:gd name="connsiteY0" fmla="*/ 499970 h 5357874"/>
              <a:gd name="connsiteX1" fmla="*/ 9144000 w 9144000"/>
              <a:gd name="connsiteY1" fmla="*/ 0 h 5357874"/>
              <a:gd name="connsiteX2" fmla="*/ 9144000 w 9144000"/>
              <a:gd name="connsiteY2" fmla="*/ 5357874 h 5357874"/>
              <a:gd name="connsiteX3" fmla="*/ 0 w 9144000"/>
              <a:gd name="connsiteY3" fmla="*/ 5357874 h 5357874"/>
              <a:gd name="connsiteX4" fmla="*/ 0 w 9144000"/>
              <a:gd name="connsiteY4" fmla="*/ 499970 h 5357874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357874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00726">
                <a:moveTo>
                  <a:pt x="0" y="499970"/>
                </a:moveTo>
                <a:cubicBezTo>
                  <a:pt x="2206045" y="146907"/>
                  <a:pt x="5974037" y="6881"/>
                  <a:pt x="9144000" y="0"/>
                </a:cubicBezTo>
                <a:lnTo>
                  <a:pt x="9144000" y="5500726"/>
                </a:lnTo>
                <a:lnTo>
                  <a:pt x="0" y="5500726"/>
                </a:lnTo>
                <a:lnTo>
                  <a:pt x="0" y="4999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714500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581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5429250" y="6362700"/>
            <a:ext cx="287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318500" y="6362700"/>
            <a:ext cx="468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99CFA62B-B987-4C35-ABFA-10F9B7812FB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Vrije vorm 7"/>
          <p:cNvSpPr/>
          <p:nvPr/>
        </p:nvSpPr>
        <p:spPr>
          <a:xfrm>
            <a:off x="0" y="1000125"/>
            <a:ext cx="9144000" cy="5357813"/>
          </a:xfrm>
          <a:custGeom>
            <a:avLst/>
            <a:gdLst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135729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135729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500018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500018 h 5143536"/>
              <a:gd name="connsiteX0" fmla="*/ 0 w 9144000"/>
              <a:gd name="connsiteY0" fmla="*/ 928622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928622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49997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499970 h 5143536"/>
              <a:gd name="connsiteX0" fmla="*/ 0 w 9144000"/>
              <a:gd name="connsiteY0" fmla="*/ 353063 h 5210967"/>
              <a:gd name="connsiteX1" fmla="*/ 9144000 w 9144000"/>
              <a:gd name="connsiteY1" fmla="*/ 67431 h 5210967"/>
              <a:gd name="connsiteX2" fmla="*/ 9144000 w 9144000"/>
              <a:gd name="connsiteY2" fmla="*/ 5210967 h 5210967"/>
              <a:gd name="connsiteX3" fmla="*/ 0 w 9144000"/>
              <a:gd name="connsiteY3" fmla="*/ 5210967 h 5210967"/>
              <a:gd name="connsiteX4" fmla="*/ 0 w 9144000"/>
              <a:gd name="connsiteY4" fmla="*/ 353063 h 5210967"/>
              <a:gd name="connsiteX0" fmla="*/ 0 w 9144000"/>
              <a:gd name="connsiteY0" fmla="*/ 499970 h 5357874"/>
              <a:gd name="connsiteX1" fmla="*/ 9144000 w 9144000"/>
              <a:gd name="connsiteY1" fmla="*/ 0 h 5357874"/>
              <a:gd name="connsiteX2" fmla="*/ 9144000 w 9144000"/>
              <a:gd name="connsiteY2" fmla="*/ 5357874 h 5357874"/>
              <a:gd name="connsiteX3" fmla="*/ 0 w 9144000"/>
              <a:gd name="connsiteY3" fmla="*/ 5357874 h 5357874"/>
              <a:gd name="connsiteX4" fmla="*/ 0 w 9144000"/>
              <a:gd name="connsiteY4" fmla="*/ 499970 h 5357874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357874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  <a:gd name="connsiteX0" fmla="*/ 0 w 9144000"/>
              <a:gd name="connsiteY0" fmla="*/ 49997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499970 h 550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00726">
                <a:moveTo>
                  <a:pt x="0" y="499970"/>
                </a:moveTo>
                <a:cubicBezTo>
                  <a:pt x="2206045" y="146907"/>
                  <a:pt x="5974037" y="6881"/>
                  <a:pt x="9144000" y="0"/>
                </a:cubicBezTo>
                <a:lnTo>
                  <a:pt x="9144000" y="5500726"/>
                </a:lnTo>
                <a:lnTo>
                  <a:pt x="0" y="5500726"/>
                </a:lnTo>
                <a:lnTo>
                  <a:pt x="0" y="4999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32" name="Afbeelding 9" descr="logo-arbouw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6357938"/>
            <a:ext cx="22320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/>
          <p:nvPr/>
        </p:nvSpPr>
        <p:spPr>
          <a:xfrm>
            <a:off x="1428750" y="6357938"/>
            <a:ext cx="1785938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376363" y="6432550"/>
            <a:ext cx="2124075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b="1" dirty="0">
                <a:solidFill>
                  <a:srgbClr val="DC002B"/>
                </a:solidFill>
                <a:latin typeface="+mn-lt"/>
                <a:cs typeface="Arial" pitchFamily="34" charset="0"/>
              </a:rPr>
              <a:t>voor gezond en veilig 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7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12788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bank.fundeon.nl/pages/view.php?ref=67847&amp;search=randbeveiliging+arbouw&amp;offset=0&amp;order_by=relevance&amp;sort=DESC&amp;archive=0&amp;k=&amp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hthoek 4"/>
          <p:cNvSpPr>
            <a:spLocks noChangeArrowheads="1"/>
          </p:cNvSpPr>
          <p:nvPr/>
        </p:nvSpPr>
        <p:spPr bwMode="auto">
          <a:xfrm>
            <a:off x="2286000" y="3160713"/>
            <a:ext cx="4572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D2222"/>
              </a:buClr>
            </a:pPr>
            <a:endParaRPr lang="nl-NL" i="1" dirty="0"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D2222"/>
              </a:buClr>
            </a:pPr>
            <a:endParaRPr lang="nl-NL" i="1" dirty="0"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D2222"/>
              </a:buClr>
            </a:pPr>
            <a:endParaRPr lang="nl-NL" i="1" dirty="0">
              <a:latin typeface="Tahoma" pitchFamily="34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430" y="1902894"/>
            <a:ext cx="4875140" cy="33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4536503" cy="1576220"/>
          </a:xfrm>
        </p:spPr>
        <p:txBody>
          <a:bodyPr/>
          <a:lstStyle/>
          <a:p>
            <a:pPr lvl="0"/>
            <a:r>
              <a:rPr lang="nl-NL" dirty="0"/>
              <a:t>Verlies van controle: uitglijden, verlies van evenwicht bij gebruik van gereedschap, onwel worden, etc. 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Oorzaak nr. 3 van vallen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384376" cy="502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8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209689" y="1358289"/>
            <a:ext cx="8215313" cy="672480"/>
          </a:xfrm>
        </p:spPr>
        <p:txBody>
          <a:bodyPr/>
          <a:lstStyle/>
          <a:p>
            <a:pPr lvl="0"/>
            <a:r>
              <a:rPr lang="nl-NL" dirty="0"/>
              <a:t>Bezwijken door bijvoorbeeld overbelasting of belasting van een</a:t>
            </a:r>
            <a:br>
              <a:rPr lang="nl-NL" dirty="0"/>
            </a:br>
            <a:r>
              <a:rPr lang="nl-NL" dirty="0"/>
              <a:t>dak of vloergedeelte dat daar niet voor is bedoeld.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Oorzaak nr. 4 van vallen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689" y="2034374"/>
            <a:ext cx="6753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8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74629" y="1772816"/>
            <a:ext cx="8823316" cy="367240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Schat de risico’s vooraf in en let op aanwezigheid en deugdelijkheid van de maatregelen (randbeveiliging, collectieve valbeveiliging).</a:t>
            </a:r>
            <a:br>
              <a:rPr lang="nl-NL" dirty="0"/>
            </a:br>
            <a:endParaRPr lang="nl-NL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dirty="0"/>
              <a:t>Bespreek/ stem de maatregelen af met anderen die aan het werk zijn </a:t>
            </a:r>
            <a:br>
              <a:rPr lang="nl-NL" dirty="0"/>
            </a:br>
            <a:r>
              <a:rPr lang="nl-NL" dirty="0"/>
              <a:t>of gaan voordat het werk start.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  <a:p>
            <a:pPr marL="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  <p:sp>
        <p:nvSpPr>
          <p:cNvPr id="29698" name="Titel 2"/>
          <p:cNvSpPr>
            <a:spLocks noGrp="1"/>
          </p:cNvSpPr>
          <p:nvPr>
            <p:ph type="title"/>
          </p:nvPr>
        </p:nvSpPr>
        <p:spPr>
          <a:xfrm>
            <a:off x="457200" y="71438"/>
            <a:ext cx="8258175" cy="1071562"/>
          </a:xfrm>
        </p:spPr>
        <p:txBody>
          <a:bodyPr/>
          <a:lstStyle/>
          <a:p>
            <a:pPr eaLnBrk="1" hangingPunct="1"/>
            <a:r>
              <a:rPr lang="nl-NL" dirty="0"/>
              <a:t>Voorbereiding werken op hoogte</a:t>
            </a:r>
          </a:p>
        </p:txBody>
      </p:sp>
      <p:pic>
        <p:nvPicPr>
          <p:cNvPr id="1026" name="Picture 2" descr="https://mediabank.fundeon.nl/filestore/6/7/8/4/7_f5915ded453a37c/67847scr_cab0eee297e2a29.jpg?v=2014-09-23+12%3A31%3A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998" y="3501008"/>
            <a:ext cx="3984377" cy="26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5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460375" y="1714500"/>
            <a:ext cx="8575675" cy="4090764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nl-NL" dirty="0"/>
              <a:t>Zorg dat gevaarlijke locaties zijn gemarkeerd en dat trapgaten en sparingen afgedekt zijn.</a:t>
            </a:r>
            <a:br>
              <a:rPr lang="nl-NL" dirty="0"/>
            </a:br>
            <a:endParaRPr lang="nl-NL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nl-NL" dirty="0"/>
              <a:t>Check of er een veilige wijze van toegang is tot de werkplek, bijv.:</a:t>
            </a:r>
          </a:p>
          <a:p>
            <a:pPr marL="1055688" lvl="4" indent="-342900" eaLnBrk="1" fontAlgn="auto" hangingPunct="1">
              <a:spcAft>
                <a:spcPts val="0"/>
              </a:spcAft>
              <a:defRPr/>
            </a:pPr>
            <a:r>
              <a:rPr lang="nl-NL" dirty="0"/>
              <a:t>Personenlift</a:t>
            </a:r>
          </a:p>
          <a:p>
            <a:pPr marL="1055688" lvl="4" indent="-342900" eaLnBrk="1" fontAlgn="auto" hangingPunct="1">
              <a:spcAft>
                <a:spcPts val="0"/>
              </a:spcAft>
              <a:defRPr/>
            </a:pPr>
            <a:r>
              <a:rPr lang="nl-NL" dirty="0"/>
              <a:t>Trappenhuis</a:t>
            </a:r>
          </a:p>
          <a:p>
            <a:pPr marL="1055688" lvl="4" indent="-342900" eaLnBrk="1" fontAlgn="auto" hangingPunct="1">
              <a:spcAft>
                <a:spcPts val="0"/>
              </a:spcAft>
              <a:defRPr/>
            </a:pPr>
            <a:r>
              <a:rPr lang="nl-NL" dirty="0"/>
              <a:t>Speciaal daartoe uitgeruste </a:t>
            </a:r>
            <a:br>
              <a:rPr lang="nl-NL" dirty="0"/>
            </a:br>
            <a:r>
              <a:rPr lang="nl-NL" dirty="0"/>
              <a:t>hoogwerker</a:t>
            </a:r>
          </a:p>
          <a:p>
            <a:pPr marL="1055688" lvl="4" indent="-342900" eaLnBrk="1" fontAlgn="auto" hangingPunct="1">
              <a:spcAft>
                <a:spcPts val="0"/>
              </a:spcAft>
              <a:defRPr/>
            </a:pPr>
            <a:r>
              <a:rPr lang="nl-NL" dirty="0"/>
              <a:t>Kooiladder</a:t>
            </a:r>
          </a:p>
          <a:p>
            <a:pPr marL="1055688" lvl="4" indent="-342900" eaLnBrk="1" fontAlgn="auto" hangingPunct="1">
              <a:spcAft>
                <a:spcPts val="0"/>
              </a:spcAft>
              <a:defRPr/>
            </a:pPr>
            <a:r>
              <a:rPr lang="nl-NL" dirty="0"/>
              <a:t>(Rol)steiger</a:t>
            </a:r>
          </a:p>
          <a:p>
            <a:pPr marL="1055688" lvl="4" indent="-342900" eaLnBrk="1" fontAlgn="auto" hangingPunct="1">
              <a:spcAft>
                <a:spcPts val="0"/>
              </a:spcAft>
              <a:defRPr/>
            </a:pPr>
            <a:r>
              <a:rPr lang="nl-NL" dirty="0"/>
              <a:t>Kraan met werkbak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endParaRPr lang="nl-NL" b="1" dirty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  <a:p>
            <a:pPr marL="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  <p:sp>
        <p:nvSpPr>
          <p:cNvPr id="29698" name="Titel 2"/>
          <p:cNvSpPr>
            <a:spLocks noGrp="1"/>
          </p:cNvSpPr>
          <p:nvPr>
            <p:ph type="title"/>
          </p:nvPr>
        </p:nvSpPr>
        <p:spPr>
          <a:xfrm>
            <a:off x="457200" y="71438"/>
            <a:ext cx="8258175" cy="1071562"/>
          </a:xfrm>
        </p:spPr>
        <p:txBody>
          <a:bodyPr/>
          <a:lstStyle/>
          <a:p>
            <a:pPr eaLnBrk="1" hangingPunct="1"/>
            <a:r>
              <a:rPr lang="nl-NL" dirty="0"/>
              <a:t>Voorbereiding werken op hoogte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501008"/>
            <a:ext cx="3446402" cy="26941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286649" y="1844824"/>
            <a:ext cx="6445591" cy="25922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Collectieve maatregelen waren niet mogelijk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CE-markering en in goede staat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Conform gebruiksaanwijzing/ instructie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Banden strak om het lichaam aangetrokken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Bedrijfshulpverleners in de nabijheid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/>
              <a:t>Goede bevestiging van de vallijn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9491" y="2526"/>
            <a:ext cx="8686800" cy="1071570"/>
          </a:xfrm>
        </p:spPr>
        <p:txBody>
          <a:bodyPr/>
          <a:lstStyle/>
          <a:p>
            <a:r>
              <a:rPr lang="nl-NL" sz="2600" dirty="0"/>
              <a:t>Persoonlijke valbeveiliging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95536" y="5256436"/>
            <a:ext cx="6912768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Let op: </a:t>
            </a:r>
            <a:r>
              <a:rPr lang="nl-NL" sz="2000" dirty="0">
                <a:solidFill>
                  <a:schemeClr val="bg1"/>
                </a:solidFill>
              </a:rPr>
              <a:t>door de lengte van de vallijn en schokdemper heeft een valbeveiliging pas zin vanaf een hoogte van 6,5 meter!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412776"/>
            <a:ext cx="1853345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2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08520" y="1700809"/>
            <a:ext cx="9035480" cy="3816424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dirty="0"/>
              <a:t>Onbeschermd werken op een vloer of dak met openingen of randen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dirty="0"/>
              <a:t>Klimmen op iets wat daar niet voor is bedoeld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dirty="0"/>
              <a:t>Ergens op lopen als je niet zeker weet of het draagkrachtig genoeg 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dirty="0"/>
              <a:t>Een onveilige steiger of (niet-geborgde) ladder gebruiken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dirty="0"/>
              <a:t>Persoonlijke valbeveiliging gebruiken zonder de voorwaarden te respecteren</a:t>
            </a:r>
          </a:p>
          <a:p>
            <a:pPr lvl="1" eaLnBrk="1" hangingPunct="1">
              <a:buClr>
                <a:srgbClr val="180F4B"/>
              </a:buClr>
            </a:pPr>
            <a:endParaRPr lang="nl-NL" sz="1800" b="1" dirty="0"/>
          </a:p>
        </p:txBody>
      </p:sp>
      <p:sp>
        <p:nvSpPr>
          <p:cNvPr id="35842" name="Titel 4"/>
          <p:cNvSpPr>
            <a:spLocks noGrp="1"/>
          </p:cNvSpPr>
          <p:nvPr>
            <p:ph type="title"/>
          </p:nvPr>
        </p:nvSpPr>
        <p:spPr>
          <a:xfrm>
            <a:off x="457200" y="71438"/>
            <a:ext cx="8258175" cy="1071562"/>
          </a:xfrm>
        </p:spPr>
        <p:txBody>
          <a:bodyPr/>
          <a:lstStyle/>
          <a:p>
            <a:pPr eaLnBrk="1" hangingPunct="1"/>
            <a:r>
              <a:rPr lang="nl-NL" dirty="0"/>
              <a:t>Wat je nooit moet doen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1811" y="4869160"/>
            <a:ext cx="8568952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Is er een onveilige werksituatie? Meld dit direct bij je leidinggevende.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54" y="1556792"/>
            <a:ext cx="3447295" cy="44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50407" y="1556792"/>
            <a:ext cx="8634306" cy="475252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dirty="0"/>
              <a:t>Er is sprake van ernstig valgevaar als je meer dan 2,5 meter kan vallen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b="1" dirty="0"/>
              <a:t>òf</a:t>
            </a: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dirty="0"/>
              <a:t>bij risicoverhogende omstandigheid zoals:</a:t>
            </a:r>
            <a:br>
              <a:rPr lang="nl-NL" b="1" dirty="0"/>
            </a:br>
            <a:endParaRPr lang="nl-NL" b="1" dirty="0"/>
          </a:p>
          <a:p>
            <a:pPr marL="358775" lvl="2" indent="-342900" eaLnBrk="1" fontAlgn="auto" hangingPunct="1">
              <a:lnSpc>
                <a:spcPct val="90000"/>
              </a:lnSpc>
              <a:spcAft>
                <a:spcPts val="0"/>
              </a:spcAft>
              <a:buClrTx/>
              <a:defRPr/>
            </a:pPr>
            <a:r>
              <a:rPr lang="nl-NL" dirty="0"/>
              <a:t>Obstakels (materiaal)/ uitstekende delen</a:t>
            </a:r>
          </a:p>
          <a:p>
            <a:pPr marL="358775" lvl="2" indent="-342900" eaLnBrk="1" fontAlgn="auto" hangingPunct="1">
              <a:lnSpc>
                <a:spcPct val="90000"/>
              </a:lnSpc>
              <a:spcAft>
                <a:spcPts val="0"/>
              </a:spcAft>
              <a:buClrTx/>
              <a:defRPr/>
            </a:pPr>
            <a:r>
              <a:rPr lang="nl-NL" dirty="0"/>
              <a:t>Werken vlakbij of boven water</a:t>
            </a:r>
          </a:p>
          <a:p>
            <a:pPr marL="358775" lvl="2" indent="-342900" eaLnBrk="1" fontAlgn="auto" hangingPunct="1">
              <a:lnSpc>
                <a:spcPct val="90000"/>
              </a:lnSpc>
              <a:spcAft>
                <a:spcPts val="0"/>
              </a:spcAft>
              <a:buClrTx/>
              <a:defRPr/>
            </a:pPr>
            <a:r>
              <a:rPr lang="nl-NL" dirty="0"/>
              <a:t>Aanwezigheid van verkeer</a:t>
            </a:r>
          </a:p>
          <a:p>
            <a:pPr marL="358775" lvl="2" indent="-342900" eaLnBrk="1" fontAlgn="auto" hangingPunct="1">
              <a:lnSpc>
                <a:spcPct val="90000"/>
              </a:lnSpc>
              <a:spcAft>
                <a:spcPts val="0"/>
              </a:spcAft>
              <a:buClrTx/>
              <a:defRPr/>
            </a:pPr>
            <a:r>
              <a:rPr lang="nl-NL" dirty="0"/>
              <a:t>Werken aan </a:t>
            </a:r>
            <a:r>
              <a:rPr lang="nl-NL" dirty="0" err="1"/>
              <a:t>spanningsvoerende</a:t>
            </a:r>
            <a:r>
              <a:rPr lang="nl-NL" dirty="0"/>
              <a:t> delen/ kabels</a:t>
            </a:r>
          </a:p>
          <a:p>
            <a:pPr marL="358775" lvl="2" indent="-342900" eaLnBrk="1" fontAlgn="auto" hangingPunct="1">
              <a:lnSpc>
                <a:spcPct val="90000"/>
              </a:lnSpc>
              <a:spcAft>
                <a:spcPts val="0"/>
              </a:spcAft>
              <a:buClrTx/>
              <a:defRPr/>
            </a:pPr>
            <a:r>
              <a:rPr lang="nl-NL" dirty="0"/>
              <a:t>Gladheid</a:t>
            </a: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b="1" dirty="0"/>
              <a:t>Maar…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dirty="0"/>
              <a:t>Let op: Er komen net zo vaak ernstige valongevallen voor </a:t>
            </a:r>
            <a:br>
              <a:rPr lang="nl-NL" dirty="0"/>
            </a:br>
            <a:r>
              <a:rPr lang="nl-NL" dirty="0"/>
              <a:t>bij hoogtes &lt; 2,5 meter als bij hoogtes &gt; 2,5 meter!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nl-NL" dirty="0"/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</p:txBody>
      </p:sp>
      <p:sp>
        <p:nvSpPr>
          <p:cNvPr id="17410" name="Titel 5"/>
          <p:cNvSpPr>
            <a:spLocks noGrp="1"/>
          </p:cNvSpPr>
          <p:nvPr>
            <p:ph type="title"/>
          </p:nvPr>
        </p:nvSpPr>
        <p:spPr>
          <a:xfrm>
            <a:off x="457200" y="71438"/>
            <a:ext cx="8258175" cy="1071562"/>
          </a:xfrm>
        </p:spPr>
        <p:txBody>
          <a:bodyPr/>
          <a:lstStyle/>
          <a:p>
            <a:pPr eaLnBrk="1" hangingPunct="1"/>
            <a:r>
              <a:rPr lang="nl-NL" dirty="0"/>
              <a:t>Wanneer is er valgevaar?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57188" y="374650"/>
            <a:ext cx="86439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nl-NL" sz="2400" b="1" dirty="0">
              <a:solidFill>
                <a:srgbClr val="180F4B"/>
              </a:solidFill>
              <a:latin typeface="Verdana" pitchFamily="34" charset="0"/>
            </a:endParaRPr>
          </a:p>
        </p:txBody>
      </p:sp>
      <p:pic>
        <p:nvPicPr>
          <p:cNvPr id="5" name="Picture 6" descr="http://ibew725.org/ImageUploads/Image/pictures%20-%20unsafe%20work/over%20wa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889" y="2060848"/>
            <a:ext cx="2987824" cy="32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5"/>
          <p:cNvSpPr>
            <a:spLocks noGrp="1"/>
          </p:cNvSpPr>
          <p:nvPr>
            <p:ph type="title"/>
          </p:nvPr>
        </p:nvSpPr>
        <p:spPr>
          <a:xfrm>
            <a:off x="457200" y="71438"/>
            <a:ext cx="8258175" cy="1071562"/>
          </a:xfrm>
        </p:spPr>
        <p:txBody>
          <a:bodyPr/>
          <a:lstStyle/>
          <a:p>
            <a:pPr eaLnBrk="1" hangingPunct="1"/>
            <a:r>
              <a:rPr lang="nl-NL" dirty="0"/>
              <a:t>Veilig werken op hoogte?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381317" cy="490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460375" y="1714500"/>
            <a:ext cx="8683625" cy="4429125"/>
          </a:xfrm>
          <a:ln>
            <a:noFill/>
          </a:ln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rgbClr val="180F4B"/>
              </a:buClr>
              <a:buFont typeface="Arial" panose="020B0604020202020204" pitchFamily="34" charset="0"/>
              <a:buChar char="•"/>
              <a:defRPr/>
            </a:pPr>
            <a:r>
              <a:rPr lang="nl-NL" dirty="0"/>
              <a:t>In de bouw waren er 4580 ongevallen met verzuim in 2013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Waarvan bijna 30% door een val van hoogte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Waarvan (jaarlijks) ca. 240 ernstige ongevallen: ziekenhuisopname en/of dodelijke afloop (10x) of blijvend letsel (30x).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b="1" dirty="0">
              <a:solidFill>
                <a:srgbClr val="DC002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b="1" dirty="0">
              <a:solidFill>
                <a:srgbClr val="DC002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  <p:sp>
        <p:nvSpPr>
          <p:cNvPr id="27650" name="Titel 2"/>
          <p:cNvSpPr>
            <a:spLocks noGrp="1"/>
          </p:cNvSpPr>
          <p:nvPr>
            <p:ph type="title"/>
          </p:nvPr>
        </p:nvSpPr>
        <p:spPr>
          <a:xfrm>
            <a:off x="457200" y="71438"/>
            <a:ext cx="8258175" cy="1071562"/>
          </a:xfrm>
        </p:spPr>
        <p:txBody>
          <a:bodyPr/>
          <a:lstStyle/>
          <a:p>
            <a:pPr eaLnBrk="1" hangingPunct="1"/>
            <a:r>
              <a:rPr lang="nl-NL" dirty="0"/>
              <a:t>Feiten  </a:t>
            </a:r>
            <a:br>
              <a:rPr lang="nl-NL" dirty="0"/>
            </a:b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195736" y="4572616"/>
            <a:ext cx="2736304" cy="923330"/>
          </a:xfrm>
          <a:prstGeom prst="rect">
            <a:avLst/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>
                <a:solidFill>
                  <a:srgbClr val="DC002B"/>
                </a:solidFill>
              </a:rPr>
              <a:t>Werken op hoogte </a:t>
            </a:r>
            <a:br>
              <a:rPr lang="nl-NL" b="1" dirty="0">
                <a:solidFill>
                  <a:srgbClr val="DC002B"/>
                </a:solidFill>
              </a:rPr>
            </a:br>
            <a:r>
              <a:rPr lang="nl-NL" b="1" dirty="0">
                <a:solidFill>
                  <a:srgbClr val="DC002B"/>
                </a:solidFill>
              </a:rPr>
              <a:t>is veiligheidsrisico</a:t>
            </a:r>
            <a:br>
              <a:rPr lang="nl-NL" b="1" dirty="0">
                <a:solidFill>
                  <a:srgbClr val="DC002B"/>
                </a:solidFill>
              </a:rPr>
            </a:br>
            <a:r>
              <a:rPr lang="nl-NL" b="1" dirty="0">
                <a:solidFill>
                  <a:srgbClr val="DC002B"/>
                </a:solidFill>
              </a:rPr>
              <a:t>nummer 1 in de bouw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472830"/>
            <a:ext cx="2949002" cy="2670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333662"/>
            <a:ext cx="5429005" cy="439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42392" y="1772816"/>
            <a:ext cx="4601616" cy="3384376"/>
          </a:xfrm>
        </p:spPr>
        <p:txBody>
          <a:bodyPr/>
          <a:lstStyle/>
          <a:p>
            <a:r>
              <a:rPr lang="nl-NL" dirty="0"/>
              <a:t>Waar kun je vanaf of </a:t>
            </a:r>
            <a:br>
              <a:rPr lang="nl-NL" dirty="0"/>
            </a:br>
            <a:r>
              <a:rPr lang="nl-NL" dirty="0"/>
              <a:t>doorheen vallen?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dak, vloer, bordes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steiger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ladder of trapje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platform, lift of hoogwerker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gat in de vloer of grond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materieel/voertuig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Vallen van hoogte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635896" y="5733256"/>
            <a:ext cx="54290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Voorbeeld van randbeveiliging op een hellend dak</a:t>
            </a:r>
          </a:p>
        </p:txBody>
      </p:sp>
    </p:spTree>
    <p:extLst>
      <p:ext uri="{BB962C8B-B14F-4D97-AF65-F5344CB8AC3E}">
        <p14:creationId xmlns:p14="http://schemas.microsoft.com/office/powerpoint/2010/main" val="334242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79512" y="1916832"/>
            <a:ext cx="4032448" cy="309634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tijdens werkzaamheden op een dak of vloer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bij het construeren/ monteren  van dak/platform/verdieping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bij het staan of lopen over een dak of vloer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bij plaatsen of verwijderen van randbeveiliging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dirty="0"/>
              <a:t>klimmen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top 5 van ernstige ongevallen vond plaats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673" y="1700808"/>
            <a:ext cx="4788024" cy="381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333381" y="5230496"/>
            <a:ext cx="47880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Let op:  onveilige wijze van toegang tot hoogte</a:t>
            </a:r>
          </a:p>
        </p:txBody>
      </p:sp>
    </p:spTree>
    <p:extLst>
      <p:ext uri="{BB962C8B-B14F-4D97-AF65-F5344CB8AC3E}">
        <p14:creationId xmlns:p14="http://schemas.microsoft.com/office/powerpoint/2010/main" val="395918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Werkplek op hoogte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2" r="2555" b="7217"/>
          <a:stretch/>
        </p:blipFill>
        <p:spPr bwMode="auto">
          <a:xfrm>
            <a:off x="2195736" y="1268760"/>
            <a:ext cx="4631107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228184" y="5061219"/>
            <a:ext cx="252028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veilige werkwijze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195736" y="5949281"/>
            <a:ext cx="46311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Montagewerkzaamheden vanuit een hoogwerker</a:t>
            </a:r>
          </a:p>
        </p:txBody>
      </p:sp>
    </p:spTree>
    <p:extLst>
      <p:ext uri="{BB962C8B-B14F-4D97-AF65-F5344CB8AC3E}">
        <p14:creationId xmlns:p14="http://schemas.microsoft.com/office/powerpoint/2010/main" val="241960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195402" y="1470694"/>
            <a:ext cx="8215313" cy="504056"/>
          </a:xfrm>
        </p:spPr>
        <p:txBody>
          <a:bodyPr/>
          <a:lstStyle/>
          <a:p>
            <a:pPr lvl="0"/>
            <a:r>
              <a:rPr lang="nl-NL" dirty="0"/>
              <a:t>Niet werkende, afwezige of onvolledige randbeveiliging. 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Oorzaak nr. 1 van vallen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402" y="1988840"/>
            <a:ext cx="6781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3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928687" y="1412776"/>
            <a:ext cx="8215313" cy="648072"/>
          </a:xfrm>
        </p:spPr>
        <p:txBody>
          <a:bodyPr/>
          <a:lstStyle/>
          <a:p>
            <a:pPr lvl="0"/>
            <a:r>
              <a:rPr lang="nl-NL" dirty="0"/>
              <a:t>Geen goede valbeveiliging of verkeerd gebruikte valbeveiliging. 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Oorzaak nr. 2 van vallen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902" y="1844824"/>
            <a:ext cx="72008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74493"/>
      </p:ext>
    </p:extLst>
  </p:cSld>
  <p:clrMapOvr>
    <a:masterClrMapping/>
  </p:clrMapOvr>
</p:sld>
</file>

<file path=ppt/theme/theme1.xml><?xml version="1.0" encoding="utf-8"?>
<a:theme xmlns:a="http://schemas.openxmlformats.org/drawingml/2006/main" name="arbouw-powerpoint-sjabloon">
  <a:themeElements>
    <a:clrScheme name="Aangepast 2">
      <a:dk1>
        <a:srgbClr val="180F4B"/>
      </a:dk1>
      <a:lt1>
        <a:srgbClr val="FFFFFF"/>
      </a:lt1>
      <a:dk2>
        <a:srgbClr val="DFDAE3"/>
      </a:dk2>
      <a:lt2>
        <a:srgbClr val="DFDAE3"/>
      </a:lt2>
      <a:accent1>
        <a:srgbClr val="DC002B"/>
      </a:accent1>
      <a:accent2>
        <a:srgbClr val="DC002B"/>
      </a:accent2>
      <a:accent3>
        <a:srgbClr val="DC002B"/>
      </a:accent3>
      <a:accent4>
        <a:srgbClr val="DC002B"/>
      </a:accent4>
      <a:accent5>
        <a:srgbClr val="DC002B"/>
      </a:accent5>
      <a:accent6>
        <a:srgbClr val="DC002B"/>
      </a:accent6>
      <a:hlink>
        <a:srgbClr val="DC002B"/>
      </a:hlink>
      <a:folHlink>
        <a:srgbClr val="000000"/>
      </a:folHlink>
    </a:clrScheme>
    <a:fontScheme name="Arbouw PP tit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arbouw-powerpoint-sjabloon</Template>
  <TotalTime>0</TotalTime>
  <Words>675</Words>
  <Application>Microsoft Office PowerPoint</Application>
  <PresentationFormat>Diavoorstelling (4:3)</PresentationFormat>
  <Paragraphs>108</Paragraphs>
  <Slides>16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Verdana</vt:lpstr>
      <vt:lpstr>Wingdings</vt:lpstr>
      <vt:lpstr>arbouw-powerpoint-sjabloon</vt:lpstr>
      <vt:lpstr>PowerPoint-presentatie</vt:lpstr>
      <vt:lpstr>Wanneer is er valgevaar?</vt:lpstr>
      <vt:lpstr>Veilig werken op hoogte?</vt:lpstr>
      <vt:lpstr>Feiten   </vt:lpstr>
      <vt:lpstr>Vallen van hoogte</vt:lpstr>
      <vt:lpstr>De top 5 van ernstige ongevallen vond plaats</vt:lpstr>
      <vt:lpstr>Werkplek op hoogte</vt:lpstr>
      <vt:lpstr>Oorzaak nr. 1 van vallen</vt:lpstr>
      <vt:lpstr>Oorzaak nr. 2 van vallen</vt:lpstr>
      <vt:lpstr>Oorzaak nr. 3 van vallen</vt:lpstr>
      <vt:lpstr>Oorzaak nr. 4 van vallen</vt:lpstr>
      <vt:lpstr>Voorbereiding werken op hoogte</vt:lpstr>
      <vt:lpstr>Voorbereiding werken op hoogte</vt:lpstr>
      <vt:lpstr>Persoonlijke valbeveiliging</vt:lpstr>
      <vt:lpstr>Wat je nooit moet doen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met rolsteigers</dc:title>
  <dc:creator/>
  <cp:lastModifiedBy/>
  <cp:revision>1</cp:revision>
  <dcterms:created xsi:type="dcterms:W3CDTF">2014-01-14T07:28:09Z</dcterms:created>
  <dcterms:modified xsi:type="dcterms:W3CDTF">2018-06-30T18:12:47Z</dcterms:modified>
</cp:coreProperties>
</file>